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1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63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2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76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0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4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0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5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../..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00-322D-4F93-1F5D-EF1E127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DBs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DE50-D0C4-63CE-0BF4-C75F106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InfluxDB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Apache-Druid</a:t>
            </a:r>
          </a:p>
          <a:p>
            <a:r>
              <a:rPr lang="en-US" dirty="0"/>
              <a:t>Warp10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33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E75-CBFC-91FA-F438-EE757C28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EA1F-63B4-8893-D85C-28AE0DC0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Drag&amp;Drop</a:t>
            </a:r>
            <a:r>
              <a:rPr lang="en-US" dirty="0"/>
              <a:t> GUI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drag &amp; drop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linear (arrow) connection between the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data transfer possible by declaring source and </a:t>
            </a:r>
            <a:r>
              <a:rPr lang="en-US"/>
              <a:t>target containers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02886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106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Prices per provider</vt:lpstr>
      <vt:lpstr>Timeseries DBs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Svetoslav</cp:lastModifiedBy>
  <cp:revision>27</cp:revision>
  <dcterms:created xsi:type="dcterms:W3CDTF">2022-12-22T14:55:34Z</dcterms:created>
  <dcterms:modified xsi:type="dcterms:W3CDTF">2022-12-23T10:10:07Z</dcterms:modified>
</cp:coreProperties>
</file>