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39AF-C458-2274-E8CC-FF679699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5AE97-62E2-96C4-E72F-2C7796513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2823-2CAF-5E51-A1C1-5951FD49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A5F5-B2C9-F4E3-08B9-98DB7AC4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9CEB-C18F-B5E5-7705-C67E7F60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8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83D8-15AE-EACB-BE5D-78394D88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C69DC-5063-FB25-5568-C1848312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91C1-3613-0DC6-4F03-174B9A70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E81D-2A32-07FD-33E9-7C397D40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95CA-74C6-7DEE-D74F-5517053B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8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D2994-068D-4F35-9220-F1084E6FC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9E32-C7FA-AC4C-3E1C-793DDAE43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9956-A869-57AE-54B1-1322E89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1B4C-C19D-0981-0E7D-67C92799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8EF0-ECAE-CE03-B2B8-2937140E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9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235-535F-1C13-6D78-B941DB52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13E0-45ED-9346-8868-B140755E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1362-ADE8-2044-9A47-A1B915C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9988-E587-59C4-5C9C-15ABE402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B449-A426-893E-993D-DCF11545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5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C98D-48F5-B1F2-1100-70BA35FB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300B-336C-CDE9-8648-A62D0B01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533D-F509-11D6-16BC-0BCA3AD7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1A2C-3029-C1E1-89E0-7D324C0B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DAB6-7B33-B3C6-B06D-01F35FCE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8A31-376A-281C-E64C-532E8652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CF9D-D0F3-44E2-B8EE-9B64ABFFB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BD6D-56BC-0A05-3A67-451233EC4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9522-0CE8-6597-857D-8351C5C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98163-3A83-6941-BC1A-4BF4E9A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BDDF-3A75-7291-CCE9-0BE5637D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8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B284-6339-A135-3630-E3040AC3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D0D4-2F2C-F3D7-74D1-B5933305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D1C62-1521-5F43-7874-B0A23E8B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5E39C-892D-D4E1-F4BF-66857ED6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0C4F6-F36F-A423-5980-B85E685C1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47B2F-E9F8-07B2-86FA-1A84D503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EE5AD-32DC-522E-42DE-E6A713BB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E11CF-48EC-60F1-3601-EE28B317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28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07E0-7F79-C276-8800-C1C01A20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558CD-4D77-FA35-C859-40F509A6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A1AE-6886-887F-D3A8-B1621EBB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2C694-C498-0CB9-3C84-2999A870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13F7E-B159-DDF3-2E0D-28A80369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483EE-959F-F095-BB41-89709244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DCCE0-C5F2-374D-C048-BE213E7E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2C8-9938-1856-81C9-4E0996B3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5263-57D1-F6B8-9A78-C040D250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CA3BC-D291-1CDE-BDD7-30E83180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6966-13A0-0FF0-13A0-794DE841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9CDF-2719-AA15-EC24-74D6E156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1FA0-8A16-2F0A-4AC4-82F11C25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9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0440-EBC3-C873-1773-1316A2E3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F2C36-0A8C-A295-A89F-26B90C502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8BA18-F83D-1179-577C-F53701E9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A876-4F3D-812F-2840-D5D06AE7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DBE25-739B-A894-C36B-D6C6EB6E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1182-5E40-5B1A-AF2A-F28BBE81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ED5A0-3417-0040-A63E-E33D9931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A63E-9F6E-ED64-8949-6035696A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B8938-4B17-A645-D143-AB6DC812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9EA5-4C96-C860-51E2-B16801F0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F9086-E758-5307-0C0E-06B53EB3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393" y="583616"/>
            <a:ext cx="6646065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$200/month (</a:t>
            </a:r>
            <a:r>
              <a:rPr lang="en-US" dirty="0">
                <a:solidFill>
                  <a:srgbClr val="FF0000"/>
                </a:solidFill>
              </a:rPr>
              <a:t>storage </a:t>
            </a:r>
            <a:r>
              <a:rPr lang="en-US">
                <a:solidFill>
                  <a:srgbClr val="FF0000"/>
                </a:solidFill>
              </a:rPr>
              <a:t>only</a:t>
            </a:r>
            <a:r>
              <a:rPr lang="en-US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83CB-4270-957B-9A72-B327BE98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2821-F3B3-3A4F-2DEC-FCB1D3D1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91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Prices per provider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Stoyanov,Svetoslav S.V.</cp:lastModifiedBy>
  <cp:revision>13</cp:revision>
  <dcterms:created xsi:type="dcterms:W3CDTF">2022-12-22T14:55:34Z</dcterms:created>
  <dcterms:modified xsi:type="dcterms:W3CDTF">2022-12-22T15:42:17Z</dcterms:modified>
</cp:coreProperties>
</file>