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supported programming languages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28F5-F1AE-B08D-A70F-C8AB51AE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language – Go lang.</a:t>
            </a:r>
          </a:p>
          <a:p>
            <a:r>
              <a:rPr lang="en-US" dirty="0"/>
              <a:t>Supported programming languages :</a:t>
            </a:r>
            <a:endParaRPr lang="en-US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pPr lvl="1"/>
            <a:r>
              <a:rPr lang="en-US" dirty="0" err="1"/>
              <a:t>.Net</a:t>
            </a:r>
            <a:r>
              <a:rPr lang="en-US" dirty="0"/>
              <a:t>, Clojure, Erlang, Go, Haskell, Java, JavaScript, JavaScript (Node.js), Lisp, Perl, PHP, Python, R, Ruby, Rust, Scala</a:t>
            </a:r>
          </a:p>
        </p:txBody>
      </p:sp>
    </p:spTree>
    <p:extLst>
      <p:ext uri="{BB962C8B-B14F-4D97-AF65-F5344CB8AC3E}">
        <p14:creationId xmlns:p14="http://schemas.microsoft.com/office/powerpoint/2010/main" val="68025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INFLUX TS DB OVERVIEW</vt:lpstr>
      <vt:lpstr>COMPETITIVE ADVANTAGES</vt:lpstr>
      <vt:lpstr>Implementation and supported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22</cp:revision>
  <dcterms:created xsi:type="dcterms:W3CDTF">2022-12-30T09:51:54Z</dcterms:created>
  <dcterms:modified xsi:type="dcterms:W3CDTF">2022-12-30T10:54:09Z</dcterms:modified>
</cp:coreProperties>
</file>