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452A-3433-4395-8CB5-B073F7150246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44283-5B7E-4BB3-9A81-BE547597F2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66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0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32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21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22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24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6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36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71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193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31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4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53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75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55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7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6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D0EA-19AD-4C2A-8B96-4C2071ECCB85}" type="datetimeFigureOut">
              <a:rPr lang="pt-PT" smtClean="0"/>
              <a:t>16/12/2015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413C-498D-47D7-BF56-528D924509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4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6"/>
            <a:ext cx="8791575" cy="1002621"/>
          </a:xfrm>
        </p:spPr>
        <p:txBody>
          <a:bodyPr>
            <a:normAutofit/>
          </a:bodyPr>
          <a:lstStyle/>
          <a:p>
            <a:r>
              <a:rPr lang="en-US" dirty="0" smtClean="0"/>
              <a:t>Software Engineering, FEUP 2015/2016</a:t>
            </a:r>
            <a:endParaRPr lang="en-US" dirty="0" smtClean="0"/>
          </a:p>
        </p:txBody>
      </p:sp>
      <p:pic>
        <p:nvPicPr>
          <p:cNvPr id="1026" name="Picture 2" descr="https://www.redditstatic.com/about/assets/reddit-al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6" y="1737332"/>
            <a:ext cx="2468336" cy="3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876424" y="4696730"/>
            <a:ext cx="4849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Work by:</a:t>
            </a:r>
          </a:p>
          <a:p>
            <a:r>
              <a:rPr lang="en-US" sz="1400" dirty="0" smtClean="0"/>
              <a:t>Daniel Couceiro</a:t>
            </a:r>
          </a:p>
          <a:p>
            <a:r>
              <a:rPr lang="en-US" sz="1400" dirty="0" err="1" smtClean="0"/>
              <a:t>Diogo</a:t>
            </a:r>
            <a:r>
              <a:rPr lang="en-US" sz="1400" dirty="0" smtClean="0"/>
              <a:t> Cardoso</a:t>
            </a:r>
          </a:p>
          <a:p>
            <a:r>
              <a:rPr lang="en-US" sz="1400" dirty="0" smtClean="0"/>
              <a:t>Pedro Albano</a:t>
            </a:r>
          </a:p>
          <a:p>
            <a:r>
              <a:rPr lang="en-US" sz="1400" dirty="0" smtClean="0"/>
              <a:t>Pedro </a:t>
            </a:r>
            <a:r>
              <a:rPr lang="en-US" sz="1400" dirty="0" err="1" smtClean="0"/>
              <a:t>Faria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4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Process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Reddit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	</a:t>
            </a:r>
            <a:r>
              <a:rPr lang="en-US" dirty="0" smtClean="0"/>
              <a:t>An entertainment and social networking website where registered user’s can post and share their content, founded by Steve Huffman.</a:t>
            </a:r>
          </a:p>
          <a:p>
            <a:r>
              <a:rPr lang="en-US" dirty="0" smtClean="0"/>
              <a:t>Programming Language Used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	It was o</a:t>
            </a:r>
            <a:r>
              <a:rPr lang="en-US" dirty="0" smtClean="0"/>
              <a:t>riginally written in Lisp but was rewritten in Python some months later, after becoming open source.</a:t>
            </a:r>
          </a:p>
          <a:p>
            <a:r>
              <a:rPr lang="en-US" dirty="0" smtClean="0"/>
              <a:t>Development Process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/>
              <a:t>	</a:t>
            </a:r>
            <a:r>
              <a:rPr lang="en-US" dirty="0" smtClean="0"/>
              <a:t>Unfortunately we didn't find any info about what process </a:t>
            </a:r>
            <a:r>
              <a:rPr lang="en-US" dirty="0" err="1" smtClean="0"/>
              <a:t>reddit</a:t>
            </a:r>
            <a:r>
              <a:rPr lang="en-US" dirty="0" smtClean="0"/>
              <a:t> follows, or if it follows a determined one or not.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1412" y="6188529"/>
            <a:ext cx="472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FEUP 2015/2016</a:t>
            </a:r>
            <a:endParaRPr lang="en-US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98721" y="6188529"/>
            <a:ext cx="49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Software Engineering</a:t>
            </a:r>
            <a:endParaRPr lang="en-US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</a:t>
            </a:r>
            <a:r>
              <a:rPr lang="pt-PT" dirty="0" smtClean="0"/>
              <a:t> </a:t>
            </a:r>
            <a:r>
              <a:rPr lang="pt-PT" dirty="0" err="1" smtClean="0"/>
              <a:t>Elicitation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7259637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Contributing to </a:t>
            </a:r>
            <a:r>
              <a:rPr lang="en-US" dirty="0" err="1" smtClean="0"/>
              <a:t>reddit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	Anyone can contribute to </a:t>
            </a:r>
            <a:r>
              <a:rPr lang="en-US" dirty="0" err="1" smtClean="0"/>
              <a:t>reddit</a:t>
            </a:r>
            <a:r>
              <a:rPr lang="en-US" dirty="0" smtClean="0"/>
              <a:t>, as long as the rules and code standards used by the software are followed.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 are also able to share new ideas or features directly on </a:t>
            </a:r>
            <a:r>
              <a:rPr lang="en-US" dirty="0" err="1" smtClean="0"/>
              <a:t>reddit</a:t>
            </a:r>
            <a:r>
              <a:rPr lang="en-US" dirty="0" smtClean="0"/>
              <a:t> via the “</a:t>
            </a:r>
            <a:r>
              <a:rPr lang="en-US" dirty="0" err="1" smtClean="0"/>
              <a:t>ideasfortheadmins</a:t>
            </a:r>
            <a:r>
              <a:rPr lang="en-US" dirty="0" smtClean="0"/>
              <a:t>” </a:t>
            </a:r>
            <a:r>
              <a:rPr lang="en-US" dirty="0" err="1" smtClean="0"/>
              <a:t>subreddit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Use-Cases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	It’s mainly a system where the user authenticates and publishes and comments content, where some users may be promoted to perform tasks of administration and moderation.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1412" y="6188529"/>
            <a:ext cx="472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FEUP 2015/2016</a:t>
            </a:r>
            <a:endParaRPr lang="en-US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98721" y="6188529"/>
            <a:ext cx="49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Software Engineering</a:t>
            </a:r>
            <a:endParaRPr lang="en-US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38" r="3164" b="2189"/>
          <a:stretch/>
        </p:blipFill>
        <p:spPr>
          <a:xfrm>
            <a:off x="8809265" y="3100842"/>
            <a:ext cx="2732379" cy="2690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9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672079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 smtClean="0"/>
              <a:t>The</a:t>
            </a:r>
            <a:r>
              <a:rPr lang="pt-PT" sz="1800" dirty="0" smtClean="0"/>
              <a:t> design </a:t>
            </a:r>
            <a:r>
              <a:rPr lang="pt-PT" sz="1800" dirty="0" err="1" smtClean="0"/>
              <a:t>of</a:t>
            </a:r>
            <a:r>
              <a:rPr lang="pt-PT" sz="1800" dirty="0" smtClean="0"/>
              <a:t> </a:t>
            </a:r>
            <a:r>
              <a:rPr lang="pt-PT" sz="1800" dirty="0" err="1" smtClean="0"/>
              <a:t>the</a:t>
            </a:r>
            <a:r>
              <a:rPr lang="pt-PT" sz="1800" dirty="0" smtClean="0"/>
              <a:t> software can </a:t>
            </a:r>
            <a:r>
              <a:rPr lang="pt-PT" sz="1800" dirty="0" err="1" smtClean="0"/>
              <a:t>be</a:t>
            </a:r>
            <a:r>
              <a:rPr lang="pt-PT" sz="1800" dirty="0" smtClean="0"/>
              <a:t> </a:t>
            </a:r>
            <a:r>
              <a:rPr lang="pt-PT" sz="1800" dirty="0" err="1" smtClean="0"/>
              <a:t>split</a:t>
            </a:r>
            <a:r>
              <a:rPr lang="pt-PT" sz="1800" dirty="0" smtClean="0"/>
              <a:t> </a:t>
            </a:r>
            <a:r>
              <a:rPr lang="pt-PT" sz="1800" dirty="0" err="1" smtClean="0"/>
              <a:t>into</a:t>
            </a:r>
            <a:r>
              <a:rPr lang="pt-PT" sz="1800" dirty="0" smtClean="0"/>
              <a:t> </a:t>
            </a:r>
            <a:r>
              <a:rPr lang="pt-PT" sz="1800" dirty="0" err="1" smtClean="0"/>
              <a:t>two</a:t>
            </a:r>
            <a:r>
              <a:rPr lang="pt-PT" sz="1800" dirty="0" smtClean="0"/>
              <a:t> </a:t>
            </a:r>
            <a:r>
              <a:rPr lang="pt-PT" sz="1800" dirty="0" err="1" smtClean="0"/>
              <a:t>groups</a:t>
            </a:r>
            <a:r>
              <a:rPr lang="pt-PT" sz="1800" dirty="0" smtClean="0"/>
              <a:t>,</a:t>
            </a:r>
          </a:p>
          <a:p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reddit</a:t>
            </a:r>
            <a:r>
              <a:rPr lang="pt-PT" sz="1800" dirty="0" smtClean="0"/>
              <a:t> software </a:t>
            </a:r>
            <a:r>
              <a:rPr lang="pt-PT" sz="1800" dirty="0" err="1" smtClean="0"/>
              <a:t>itself</a:t>
            </a:r>
            <a:r>
              <a:rPr lang="pt-PT" sz="1800" dirty="0" smtClean="0"/>
              <a:t>, </a:t>
            </a:r>
            <a:r>
              <a:rPr lang="pt-PT" sz="1800" dirty="0" err="1" smtClean="0"/>
              <a:t>the</a:t>
            </a:r>
            <a:r>
              <a:rPr lang="pt-PT" sz="1800" dirty="0" smtClean="0"/>
              <a:t> core </a:t>
            </a:r>
            <a:r>
              <a:rPr lang="pt-PT" sz="1800" dirty="0" err="1" smtClean="0"/>
              <a:t>that</a:t>
            </a:r>
            <a:r>
              <a:rPr lang="pt-PT" sz="1800" dirty="0" smtClean="0"/>
              <a:t> </a:t>
            </a:r>
            <a:r>
              <a:rPr lang="pt-PT" sz="1800" dirty="0" err="1" smtClean="0"/>
              <a:t>manages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implements</a:t>
            </a:r>
            <a:r>
              <a:rPr lang="pt-PT" sz="1800" dirty="0" smtClean="0"/>
              <a:t>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application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its</a:t>
            </a:r>
            <a:r>
              <a:rPr lang="pt-PT" sz="1800" dirty="0" smtClean="0"/>
              <a:t> </a:t>
            </a:r>
            <a:r>
              <a:rPr lang="pt-PT" sz="1800" dirty="0" err="1" smtClean="0"/>
              <a:t>services</a:t>
            </a:r>
            <a:r>
              <a:rPr lang="pt-PT" sz="1800" dirty="0" smtClean="0"/>
              <a:t>, </a:t>
            </a:r>
            <a:r>
              <a:rPr lang="pt-PT" sz="1800" dirty="0" err="1" smtClean="0"/>
              <a:t>allowing</a:t>
            </a:r>
            <a:r>
              <a:rPr lang="pt-PT" sz="1800" dirty="0" smtClean="0"/>
              <a:t> </a:t>
            </a:r>
            <a:r>
              <a:rPr lang="pt-PT" sz="1800" dirty="0" err="1" smtClean="0"/>
              <a:t>users</a:t>
            </a:r>
            <a:r>
              <a:rPr lang="pt-PT" sz="1800" dirty="0" smtClean="0"/>
              <a:t> to </a:t>
            </a:r>
            <a:r>
              <a:rPr lang="pt-PT" sz="1800" dirty="0" err="1" smtClean="0"/>
              <a:t>submit</a:t>
            </a:r>
            <a:r>
              <a:rPr lang="pt-PT" sz="1800" dirty="0" smtClean="0"/>
              <a:t> </a:t>
            </a:r>
            <a:r>
              <a:rPr lang="pt-PT" sz="1800" dirty="0" err="1" smtClean="0"/>
              <a:t>their</a:t>
            </a:r>
            <a:r>
              <a:rPr lang="pt-PT" sz="1800" dirty="0" smtClean="0"/>
              <a:t> </a:t>
            </a:r>
            <a:r>
              <a:rPr lang="pt-PT" sz="1800" dirty="0" err="1" smtClean="0"/>
              <a:t>content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administration</a:t>
            </a:r>
            <a:r>
              <a:rPr lang="pt-PT" sz="1800" dirty="0" smtClean="0"/>
              <a:t> to </a:t>
            </a:r>
            <a:r>
              <a:rPr lang="pt-PT" sz="1800" dirty="0" err="1" smtClean="0"/>
              <a:t>review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moderate</a:t>
            </a:r>
            <a:r>
              <a:rPr lang="pt-PT" sz="1800" dirty="0" smtClean="0"/>
              <a:t> </a:t>
            </a:r>
            <a:r>
              <a:rPr lang="pt-PT" sz="1800" dirty="0" err="1" smtClean="0"/>
              <a:t>it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A </a:t>
            </a:r>
            <a:r>
              <a:rPr lang="pt-PT" sz="1800" dirty="0" err="1" smtClean="0"/>
              <a:t>secondary</a:t>
            </a:r>
            <a:r>
              <a:rPr lang="pt-PT" sz="1800" dirty="0" smtClean="0"/>
              <a:t> </a:t>
            </a:r>
            <a:r>
              <a:rPr lang="pt-PT" sz="1800" dirty="0" err="1" smtClean="0"/>
              <a:t>group</a:t>
            </a:r>
            <a:r>
              <a:rPr lang="pt-PT" sz="1800" dirty="0" smtClean="0"/>
              <a:t> </a:t>
            </a:r>
            <a:r>
              <a:rPr lang="pt-PT" sz="1800" dirty="0" err="1" smtClean="0"/>
              <a:t>of</a:t>
            </a:r>
            <a:r>
              <a:rPr lang="pt-PT" sz="1800" dirty="0" smtClean="0"/>
              <a:t> software </a:t>
            </a:r>
            <a:r>
              <a:rPr lang="pt-PT" sz="1800" dirty="0" err="1" smtClean="0"/>
              <a:t>services</a:t>
            </a:r>
            <a:r>
              <a:rPr lang="pt-PT" sz="1800" dirty="0" smtClean="0"/>
              <a:t> </a:t>
            </a:r>
            <a:r>
              <a:rPr lang="pt-PT" sz="1800" dirty="0" err="1" smtClean="0"/>
              <a:t>that</a:t>
            </a:r>
            <a:r>
              <a:rPr lang="pt-PT" sz="1800" dirty="0" smtClean="0"/>
              <a:t> are </a:t>
            </a:r>
            <a:r>
              <a:rPr lang="pt-PT" sz="1800" dirty="0" err="1" smtClean="0"/>
              <a:t>used</a:t>
            </a:r>
            <a:r>
              <a:rPr lang="pt-PT" sz="1800" dirty="0" smtClean="0"/>
              <a:t> </a:t>
            </a:r>
            <a:r>
              <a:rPr lang="pt-PT" sz="1800" dirty="0" err="1" smtClean="0"/>
              <a:t>primarely</a:t>
            </a:r>
            <a:r>
              <a:rPr lang="pt-PT" sz="1800" dirty="0" smtClean="0"/>
              <a:t> to </a:t>
            </a:r>
            <a:r>
              <a:rPr lang="pt-PT" sz="1800" dirty="0" err="1" smtClean="0"/>
              <a:t>store</a:t>
            </a:r>
            <a:r>
              <a:rPr lang="pt-PT" sz="1800" dirty="0" smtClean="0"/>
              <a:t> </a:t>
            </a:r>
            <a:r>
              <a:rPr lang="pt-PT" sz="1800" dirty="0" err="1" smtClean="0"/>
              <a:t>information</a:t>
            </a:r>
            <a:r>
              <a:rPr lang="pt-PT" sz="1800" dirty="0" smtClean="0"/>
              <a:t> </a:t>
            </a:r>
            <a:r>
              <a:rPr lang="pt-PT" sz="1800" dirty="0" err="1" smtClean="0"/>
              <a:t>and</a:t>
            </a:r>
            <a:r>
              <a:rPr lang="pt-PT" sz="1800" dirty="0" smtClean="0"/>
              <a:t> </a:t>
            </a:r>
            <a:r>
              <a:rPr lang="pt-PT" sz="1800" dirty="0" err="1" smtClean="0"/>
              <a:t>manage</a:t>
            </a:r>
            <a:r>
              <a:rPr lang="pt-PT" sz="1800" dirty="0" smtClean="0"/>
              <a:t> </a:t>
            </a:r>
            <a:r>
              <a:rPr lang="pt-PT" sz="1800" dirty="0" err="1" smtClean="0"/>
              <a:t>it</a:t>
            </a:r>
            <a:r>
              <a:rPr lang="pt-PT" sz="1800" dirty="0" smtClean="0"/>
              <a:t>, </a:t>
            </a:r>
            <a:r>
              <a:rPr lang="pt-PT" sz="1800" dirty="0" err="1" smtClean="0"/>
              <a:t>mostly</a:t>
            </a:r>
            <a:r>
              <a:rPr lang="pt-PT" sz="1800" dirty="0" smtClean="0"/>
              <a:t> </a:t>
            </a:r>
            <a:r>
              <a:rPr lang="pt-PT" sz="1800" dirty="0" err="1" smtClean="0"/>
              <a:t>database</a:t>
            </a:r>
            <a:r>
              <a:rPr lang="pt-PT" sz="1800" dirty="0" smtClean="0"/>
              <a:t> servers.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8138" b="2013"/>
          <a:stretch/>
        </p:blipFill>
        <p:spPr>
          <a:xfrm>
            <a:off x="8140542" y="2850674"/>
            <a:ext cx="2317388" cy="20007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532" r="3750" b="2297"/>
          <a:stretch/>
        </p:blipFill>
        <p:spPr>
          <a:xfrm>
            <a:off x="8502244" y="2681618"/>
            <a:ext cx="2407222" cy="18569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 Design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1412" y="6188529"/>
            <a:ext cx="472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FEUP 2015/2016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98721" y="6188529"/>
            <a:ext cx="49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Software </a:t>
            </a:r>
            <a:r>
              <a:rPr lang="pt-PT" sz="14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Engineering</a:t>
            </a:r>
            <a:endParaRPr lang="pt-PT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r="10436" b="2041"/>
          <a:stretch/>
        </p:blipFill>
        <p:spPr>
          <a:xfrm>
            <a:off x="8833919" y="2494083"/>
            <a:ext cx="2140277" cy="17027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/>
          <a:srcRect l="1249" r="26326" b="3943"/>
          <a:stretch/>
        </p:blipFill>
        <p:spPr>
          <a:xfrm>
            <a:off x="9317896" y="2249487"/>
            <a:ext cx="1729515" cy="1202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025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reddit</a:t>
            </a:r>
            <a:r>
              <a:rPr lang="en-US" dirty="0" smtClean="0"/>
              <a:t> software uses a set of basic unit tests</a:t>
            </a:r>
          </a:p>
          <a:p>
            <a:endParaRPr lang="en-US" dirty="0"/>
          </a:p>
          <a:p>
            <a:r>
              <a:rPr lang="en-US" dirty="0" smtClean="0"/>
              <a:t>These tests allow to identify severe and critical software issues, but lack the depth necessary to </a:t>
            </a:r>
            <a:r>
              <a:rPr lang="en-US" dirty="0" smtClean="0"/>
              <a:t>locate lesser problems</a:t>
            </a:r>
          </a:p>
          <a:p>
            <a:endParaRPr lang="en-US" dirty="0"/>
          </a:p>
          <a:p>
            <a:r>
              <a:rPr lang="en-US" dirty="0" smtClean="0"/>
              <a:t>Although the lack of an advanced set of tests, the main usage of the software provides feedback on the system actively, making these not a crucial functionality to have present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1412" y="6188529"/>
            <a:ext cx="472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FEUP 2015/2016</a:t>
            </a:r>
            <a:endParaRPr lang="en-US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98721" y="6188529"/>
            <a:ext cx="49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Software Engineering</a:t>
            </a:r>
            <a:endParaRPr lang="en-US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/>
              <a:t>The End</a:t>
            </a:r>
            <a:br>
              <a:rPr lang="en-US" dirty="0" smtClean="0"/>
            </a:br>
            <a:r>
              <a:rPr lang="en-US" sz="1400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112</TotalTime>
  <Words>178</Words>
  <Application>Microsoft Office PowerPoint</Application>
  <PresentationFormat>Ecrã Panorâmico</PresentationFormat>
  <Paragraphs>39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Circuito</vt:lpstr>
      <vt:lpstr>Reddit</vt:lpstr>
      <vt:lpstr>Software Development Process</vt:lpstr>
      <vt:lpstr>Requirement Elicitation</vt:lpstr>
      <vt:lpstr>Software Design</vt:lpstr>
      <vt:lpstr>Software Tests</vt:lpstr>
      <vt:lpstr>The End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Albano</dc:creator>
  <cp:lastModifiedBy>Pedro Albano</cp:lastModifiedBy>
  <cp:revision>14</cp:revision>
  <dcterms:created xsi:type="dcterms:W3CDTF">2015-12-15T22:34:31Z</dcterms:created>
  <dcterms:modified xsi:type="dcterms:W3CDTF">2015-12-16T00:34:41Z</dcterms:modified>
</cp:coreProperties>
</file>