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9906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BD51"/>
    <a:srgbClr val="B4D467"/>
    <a:srgbClr val="438FA1"/>
    <a:srgbClr val="86C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3"/>
    <p:restoredTop sz="94586"/>
  </p:normalViewPr>
  <p:slideViewPr>
    <p:cSldViewPr snapToGrid="0" snapToObjects="1">
      <p:cViewPr>
        <p:scale>
          <a:sx n="95" d="100"/>
          <a:sy n="95" d="100"/>
        </p:scale>
        <p:origin x="209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smtClean="0"/>
              <a:t>Cliquez et modifiez le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1F8BFB57-431E-274B-A0AA-E5A1012118D8}" type="datetimeFigureOut">
              <a:rPr lang="fr-FR" smtClean="0"/>
              <a:t>29/07/2016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5321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F8BFB57-431E-274B-A0AA-E5A1012118D8}" type="datetimeFigureOut">
              <a:rPr lang="fr-FR" smtClean="0"/>
              <a:t>29/07/2016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30462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F8BFB57-431E-274B-A0AA-E5A1012118D8}" type="datetimeFigureOut">
              <a:rPr lang="fr-FR" smtClean="0"/>
              <a:t>29/07/2016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16808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F8BFB57-431E-274B-A0AA-E5A1012118D8}" type="datetimeFigureOut">
              <a:rPr lang="fr-FR" smtClean="0"/>
              <a:t>29/07/2016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102497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smtClean="0"/>
              <a:t>Cliquez et modifiez le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1F8BFB57-431E-274B-A0AA-E5A1012118D8}" type="datetimeFigureOut">
              <a:rPr lang="fr-FR" smtClean="0"/>
              <a:t>29/07/2016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173149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F8BFB57-431E-274B-A0AA-E5A1012118D8}" type="datetimeFigureOut">
              <a:rPr lang="fr-FR" smtClean="0"/>
              <a:t>29/07/2016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76751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F8BFB57-431E-274B-A0AA-E5A1012118D8}" type="datetimeFigureOut">
              <a:rPr lang="fr-FR" smtClean="0"/>
              <a:t>29/07/2016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18451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1F8BFB57-431E-274B-A0AA-E5A1012118D8}" type="datetimeFigureOut">
              <a:rPr lang="fr-FR" smtClean="0"/>
              <a:t>29/07/2016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147240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BFB57-431E-274B-A0AA-E5A1012118D8}" type="datetimeFigureOut">
              <a:rPr lang="fr-FR" smtClean="0"/>
              <a:t>29/07/2016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118720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smtClean="0"/>
              <a:t>Cliquez et modifiez le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1F8BFB57-431E-274B-A0AA-E5A1012118D8}" type="datetimeFigureOut">
              <a:rPr lang="fr-FR" smtClean="0"/>
              <a:t>29/07/2016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110817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1F8BFB57-431E-274B-A0AA-E5A1012118D8}" type="datetimeFigureOut">
              <a:rPr lang="fr-FR" smtClean="0"/>
              <a:t>29/07/2016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189AAA2-AA0F-6249-BAE7-880FDE7AF66A}" type="slidenum">
              <a:rPr lang="fr-FR" smtClean="0"/>
              <a:t>‹#›</a:t>
            </a:fld>
            <a:endParaRPr lang="fr-FR"/>
          </a:p>
        </p:txBody>
      </p:sp>
    </p:spTree>
    <p:extLst>
      <p:ext uri="{BB962C8B-B14F-4D97-AF65-F5344CB8AC3E}">
        <p14:creationId xmlns:p14="http://schemas.microsoft.com/office/powerpoint/2010/main" val="20962647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F8BFB57-431E-274B-A0AA-E5A1012118D8}" type="datetimeFigureOut">
              <a:rPr lang="fr-FR" smtClean="0"/>
              <a:t>29/07/2016</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189AAA2-AA0F-6249-BAE7-880FDE7AF66A}" type="slidenum">
              <a:rPr lang="fr-FR" smtClean="0"/>
              <a:t>‹#›</a:t>
            </a:fld>
            <a:endParaRPr lang="fr-FR"/>
          </a:p>
        </p:txBody>
      </p:sp>
    </p:spTree>
    <p:extLst>
      <p:ext uri="{BB962C8B-B14F-4D97-AF65-F5344CB8AC3E}">
        <p14:creationId xmlns:p14="http://schemas.microsoft.com/office/powerpoint/2010/main" val="169223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2681406" y="7141304"/>
            <a:ext cx="4205934" cy="399998"/>
          </a:xfrm>
          <a:prstGeom prst="rect">
            <a:avLst/>
          </a:prstGeom>
          <a:solidFill>
            <a:srgbClr val="A1B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p:cNvSpPr/>
          <p:nvPr/>
        </p:nvSpPr>
        <p:spPr>
          <a:xfrm>
            <a:off x="2661945" y="3298159"/>
            <a:ext cx="4205934" cy="399998"/>
          </a:xfrm>
          <a:prstGeom prst="rect">
            <a:avLst/>
          </a:prstGeom>
          <a:solidFill>
            <a:srgbClr val="A1B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2667368" y="1524053"/>
            <a:ext cx="4205934" cy="399998"/>
          </a:xfrm>
          <a:prstGeom prst="rect">
            <a:avLst/>
          </a:prstGeom>
          <a:solidFill>
            <a:srgbClr val="A1B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 y="0"/>
            <a:ext cx="2681407" cy="9906000"/>
          </a:xfrm>
          <a:prstGeom prst="rect">
            <a:avLst/>
          </a:prstGeom>
          <a:solidFill>
            <a:srgbClr val="B4D4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1" y="1525686"/>
            <a:ext cx="2652066" cy="1770129"/>
          </a:xfrm>
          <a:prstGeom prst="rect">
            <a:avLst/>
          </a:prstGeom>
        </p:spPr>
      </p:pic>
      <p:sp>
        <p:nvSpPr>
          <p:cNvPr id="7" name="Rectangle 6"/>
          <p:cNvSpPr/>
          <p:nvPr/>
        </p:nvSpPr>
        <p:spPr>
          <a:xfrm>
            <a:off x="2652066" y="1467"/>
            <a:ext cx="4205934" cy="1524219"/>
          </a:xfrm>
          <a:prstGeom prst="rect">
            <a:avLst/>
          </a:prstGeom>
          <a:solidFill>
            <a:srgbClr val="B4D4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061969" y="195156"/>
            <a:ext cx="4755148" cy="584775"/>
          </a:xfrm>
          <a:prstGeom prst="rect">
            <a:avLst/>
          </a:prstGeom>
          <a:noFill/>
        </p:spPr>
        <p:txBody>
          <a:bodyPr wrap="none" rtlCol="0">
            <a:spAutoFit/>
          </a:bodyPr>
          <a:lstStyle/>
          <a:p>
            <a:r>
              <a:rPr lang="fr-FR" sz="3200" b="1" dirty="0" smtClean="0">
                <a:solidFill>
                  <a:schemeClr val="bg1"/>
                </a:solidFill>
                <a:latin typeface="Avenir Book" charset="0"/>
                <a:ea typeface="Avenir Book" charset="0"/>
                <a:cs typeface="Avenir Book" charset="0"/>
              </a:rPr>
              <a:t>CHRISTOPHE DELAVINE</a:t>
            </a:r>
            <a:endParaRPr lang="fr-FR" sz="3200" b="1" dirty="0">
              <a:solidFill>
                <a:schemeClr val="bg1"/>
              </a:solidFill>
              <a:latin typeface="Avenir Book" charset="0"/>
              <a:ea typeface="Avenir Book" charset="0"/>
              <a:cs typeface="Avenir Book" charset="0"/>
            </a:endParaRPr>
          </a:p>
        </p:txBody>
      </p:sp>
      <p:sp>
        <p:nvSpPr>
          <p:cNvPr id="10" name="ZoneTexte 9"/>
          <p:cNvSpPr txBox="1"/>
          <p:nvPr/>
        </p:nvSpPr>
        <p:spPr>
          <a:xfrm>
            <a:off x="1987023" y="801663"/>
            <a:ext cx="2700098" cy="369332"/>
          </a:xfrm>
          <a:prstGeom prst="rect">
            <a:avLst/>
          </a:prstGeom>
          <a:noFill/>
        </p:spPr>
        <p:txBody>
          <a:bodyPr wrap="none" rtlCol="0">
            <a:spAutoFit/>
          </a:bodyPr>
          <a:lstStyle/>
          <a:p>
            <a:r>
              <a:rPr lang="fr-FR" dirty="0" smtClean="0">
                <a:solidFill>
                  <a:schemeClr val="bg1"/>
                </a:solidFill>
                <a:latin typeface="Avenir Book" charset="0"/>
                <a:ea typeface="Avenir Book" charset="0"/>
                <a:cs typeface="Avenir Book" charset="0"/>
              </a:rPr>
              <a:t>Titre du poste recherché</a:t>
            </a:r>
            <a:endParaRPr lang="fr-FR" dirty="0">
              <a:solidFill>
                <a:schemeClr val="bg1"/>
              </a:solidFill>
              <a:latin typeface="Avenir Book" charset="0"/>
              <a:ea typeface="Avenir Book" charset="0"/>
              <a:cs typeface="Avenir Book" charset="0"/>
            </a:endParaRPr>
          </a:p>
        </p:txBody>
      </p:sp>
      <p:graphicFrame>
        <p:nvGraphicFramePr>
          <p:cNvPr id="13" name="Tableau 13"/>
          <p:cNvGraphicFramePr>
            <a:graphicFrameLocks noGrp="1"/>
          </p:cNvGraphicFramePr>
          <p:nvPr>
            <p:extLst>
              <p:ext uri="{D42A27DB-BD31-4B8C-83A1-F6EECF244321}">
                <p14:modId xmlns:p14="http://schemas.microsoft.com/office/powerpoint/2010/main" val="1835721457"/>
              </p:ext>
            </p:extLst>
          </p:nvPr>
        </p:nvGraphicFramePr>
        <p:xfrm>
          <a:off x="2781838" y="2104300"/>
          <a:ext cx="3694952" cy="924422"/>
        </p:xfrm>
        <a:graphic>
          <a:graphicData uri="http://schemas.openxmlformats.org/drawingml/2006/table">
            <a:tbl>
              <a:tblPr firstRow="1" bandRow="1">
                <a:tableStyleId>{5940675A-B579-460E-94D1-54222C63F5DA}</a:tableStyleId>
              </a:tblPr>
              <a:tblGrid>
                <a:gridCol w="3694952"/>
              </a:tblGrid>
              <a:tr h="816119">
                <a:tc>
                  <a:txBody>
                    <a:bodyPr/>
                    <a:lstStyle/>
                    <a:p>
                      <a:pPr defTabSz="685800">
                        <a:defRPr/>
                      </a:pPr>
                      <a:r>
                        <a:rPr kumimoji="0" lang="fr-FR" sz="1100" b="0" i="0" u="none" strike="noStrike" kern="1200" cap="none" spc="0" normalizeH="0" baseline="0" dirty="0" smtClean="0">
                          <a:ln>
                            <a:noFill/>
                          </a:ln>
                          <a:solidFill>
                            <a:srgbClr val="7F7F7F"/>
                          </a:solidFill>
                          <a:effectLst/>
                          <a:uLnTx/>
                          <a:uFillTx/>
                          <a:latin typeface="Avenir Book" charset="0"/>
                          <a:ea typeface="Avenir Book" charset="0"/>
                          <a:cs typeface="Avenir Book" charset="0"/>
                        </a:rPr>
                        <a:t>Décrivez en quelques lignes vos compétences clés pour le poste et vos objectifs de carrière. Vous pouvez les mettre en forme à l’aide de puces ou les laisser sous forme de texte plein. Cet espace peut servir de début d’introduction à votre lettre de motivation .</a:t>
                      </a:r>
                      <a:endParaRPr kumimoji="0" lang="fr-FR" sz="1100" b="0" i="0" u="none" strike="noStrike" kern="1200" cap="none" spc="0" normalizeH="0" baseline="0" dirty="0">
                        <a:ln>
                          <a:noFill/>
                        </a:ln>
                        <a:solidFill>
                          <a:srgbClr val="7F7F7F"/>
                        </a:solidFill>
                        <a:effectLst/>
                        <a:uLnTx/>
                        <a:uFillTx/>
                        <a:latin typeface="Avenir Book" charset="0"/>
                        <a:ea typeface="Avenir Book" charset="0"/>
                        <a:cs typeface="Avenir Book"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4" name="ZoneTexte 13"/>
          <p:cNvSpPr txBox="1"/>
          <p:nvPr/>
        </p:nvSpPr>
        <p:spPr>
          <a:xfrm>
            <a:off x="2781837" y="1563383"/>
            <a:ext cx="2217274" cy="369332"/>
          </a:xfrm>
          <a:prstGeom prst="rect">
            <a:avLst/>
          </a:prstGeom>
          <a:noFill/>
        </p:spPr>
        <p:txBody>
          <a:bodyPr wrap="none" rtlCol="0">
            <a:spAutoFit/>
          </a:bodyPr>
          <a:lstStyle/>
          <a:p>
            <a:r>
              <a:rPr lang="fr-FR" dirty="0" smtClean="0">
                <a:solidFill>
                  <a:schemeClr val="bg1"/>
                </a:solidFill>
                <a:latin typeface="Avenir Book" charset="0"/>
                <a:ea typeface="Avenir Book" charset="0"/>
                <a:cs typeface="Avenir Book" charset="0"/>
              </a:rPr>
              <a:t>A PROPOS DE MOI</a:t>
            </a:r>
            <a:endParaRPr lang="fr-FR" dirty="0">
              <a:solidFill>
                <a:schemeClr val="bg1"/>
              </a:solidFill>
              <a:latin typeface="Avenir Book" charset="0"/>
              <a:ea typeface="Avenir Book" charset="0"/>
              <a:cs typeface="Avenir Book" charset="0"/>
            </a:endParaRPr>
          </a:p>
        </p:txBody>
      </p:sp>
      <p:graphicFrame>
        <p:nvGraphicFramePr>
          <p:cNvPr id="15" name="Tableau 13"/>
          <p:cNvGraphicFramePr>
            <a:graphicFrameLocks noGrp="1"/>
          </p:cNvGraphicFramePr>
          <p:nvPr>
            <p:extLst>
              <p:ext uri="{D42A27DB-BD31-4B8C-83A1-F6EECF244321}">
                <p14:modId xmlns:p14="http://schemas.microsoft.com/office/powerpoint/2010/main" val="1683724825"/>
              </p:ext>
            </p:extLst>
          </p:nvPr>
        </p:nvGraphicFramePr>
        <p:xfrm>
          <a:off x="2781838" y="3787864"/>
          <a:ext cx="3842718" cy="3024726"/>
        </p:xfrm>
        <a:graphic>
          <a:graphicData uri="http://schemas.openxmlformats.org/drawingml/2006/table">
            <a:tbl>
              <a:tblPr firstRow="1" bandRow="1">
                <a:tableStyleId>{5940675A-B579-460E-94D1-54222C63F5DA}</a:tableStyleId>
              </a:tblPr>
              <a:tblGrid>
                <a:gridCol w="3842718"/>
              </a:tblGrid>
              <a:tr h="706109">
                <a:tc>
                  <a:txBody>
                    <a:bodyPr/>
                    <a:lstStyle/>
                    <a:p>
                      <a:pPr marL="0" indent="0">
                        <a:lnSpc>
                          <a:spcPct val="150000"/>
                        </a:lnSpc>
                        <a:buClr>
                          <a:srgbClr val="00B050"/>
                        </a:buClr>
                        <a:buSzPct val="100000"/>
                        <a:buFont typeface="Courier New" charset="0"/>
                        <a:buNone/>
                        <a:tabLst/>
                      </a:pPr>
                      <a:r>
                        <a:rPr lang="fr-FR" sz="1100" b="1" i="0" dirty="0" smtClean="0">
                          <a:solidFill>
                            <a:schemeClr val="tx1">
                              <a:lumMod val="50000"/>
                              <a:lumOff val="50000"/>
                            </a:schemeClr>
                          </a:solidFill>
                          <a:latin typeface="Avenir Book" charset="0"/>
                          <a:ea typeface="Avenir Book" charset="0"/>
                          <a:cs typeface="Avenir Book" charset="0"/>
                        </a:rPr>
                        <a:t>2013-2014  SOCIETE – VILLE</a:t>
                      </a:r>
                      <a:r>
                        <a:rPr lang="fr-FR" sz="1100" b="0" i="0" baseline="0" dirty="0" smtClean="0">
                          <a:solidFill>
                            <a:schemeClr val="tx1">
                              <a:lumMod val="50000"/>
                              <a:lumOff val="50000"/>
                            </a:schemeClr>
                          </a:solidFill>
                          <a:latin typeface="Avenir Book" charset="0"/>
                          <a:ea typeface="Avenir Book" charset="0"/>
                          <a:cs typeface="Avenir Book" charset="0"/>
                        </a:rPr>
                        <a:t> - </a:t>
                      </a:r>
                      <a:r>
                        <a:rPr lang="fr-FR" sz="1100" b="1" i="0" dirty="0" smtClean="0">
                          <a:solidFill>
                            <a:schemeClr val="tx1">
                              <a:lumMod val="50000"/>
                              <a:lumOff val="50000"/>
                            </a:schemeClr>
                          </a:solidFill>
                          <a:latin typeface="Avenir Book" charset="0"/>
                          <a:ea typeface="Avenir Book" charset="0"/>
                          <a:cs typeface="Avenir Book" charset="0"/>
                        </a:rPr>
                        <a:t>Titre du poste</a:t>
                      </a:r>
                    </a:p>
                    <a:p>
                      <a:pPr marL="0" marR="0" indent="0" algn="l" defTabSz="457200" rtl="0" eaLnBrk="1" fontAlgn="auto" latinLnBrk="0" hangingPunct="1">
                        <a:lnSpc>
                          <a:spcPct val="100000"/>
                        </a:lnSpc>
                        <a:spcBef>
                          <a:spcPts val="0"/>
                        </a:spcBef>
                        <a:spcAft>
                          <a:spcPts val="0"/>
                        </a:spcAft>
                        <a:buClr>
                          <a:srgbClr val="00B050"/>
                        </a:buClr>
                        <a:buSzPct val="100000"/>
                        <a:buFont typeface="Courier New" charset="0"/>
                        <a:buNone/>
                        <a:tabLst/>
                        <a:defRPr/>
                      </a:pPr>
                      <a:r>
                        <a:rPr kumimoji="0" lang="fr-FR" sz="1100" b="0" i="0" u="none" strike="noStrike" kern="1200" cap="none" spc="0" normalizeH="0" baseline="0" dirty="0" smtClean="0">
                          <a:ln>
                            <a:noFill/>
                          </a:ln>
                          <a:solidFill>
                            <a:srgbClr val="7F7F7F"/>
                          </a:solidFill>
                          <a:effectLst/>
                          <a:uLnTx/>
                          <a:uFillTx/>
                          <a:latin typeface="Avenir Book" charset="0"/>
                          <a:ea typeface="Avenir Book" charset="0"/>
                          <a:cs typeface="Avenir Book" charset="0"/>
                        </a:rPr>
                        <a:t>Décrivez ici les fonctions que vous avez occupé. Décrivez également vos missions, le nombre de personne que vous avez encadrez et si vous le pouvez essayé d’inscrire les résultats que vous avez obtenus.</a:t>
                      </a: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706109">
                <a:tc>
                  <a:txBody>
                    <a:bodyPr/>
                    <a:lstStyle/>
                    <a:p>
                      <a:pPr marL="0" indent="0">
                        <a:lnSpc>
                          <a:spcPct val="150000"/>
                        </a:lnSpc>
                        <a:buClr>
                          <a:srgbClr val="00B050"/>
                        </a:buClr>
                        <a:buSzPct val="100000"/>
                        <a:buFont typeface="Courier New" charset="0"/>
                        <a:buNone/>
                        <a:tabLst/>
                      </a:pPr>
                      <a:r>
                        <a:rPr lang="fr-FR" sz="1100" b="1" i="0" dirty="0" smtClean="0">
                          <a:solidFill>
                            <a:schemeClr val="tx1">
                              <a:lumMod val="50000"/>
                              <a:lumOff val="50000"/>
                            </a:schemeClr>
                          </a:solidFill>
                          <a:latin typeface="Avenir Book" charset="0"/>
                          <a:ea typeface="Avenir Book" charset="0"/>
                          <a:cs typeface="Avenir Book" charset="0"/>
                        </a:rPr>
                        <a:t>2013-2014  SOCIETE – VILLE</a:t>
                      </a:r>
                      <a:r>
                        <a:rPr lang="fr-FR" sz="1100" b="0" i="0" baseline="0" dirty="0" smtClean="0">
                          <a:solidFill>
                            <a:schemeClr val="tx1">
                              <a:lumMod val="50000"/>
                              <a:lumOff val="50000"/>
                            </a:schemeClr>
                          </a:solidFill>
                          <a:latin typeface="Avenir Book" charset="0"/>
                          <a:ea typeface="Avenir Book" charset="0"/>
                          <a:cs typeface="Avenir Book" charset="0"/>
                        </a:rPr>
                        <a:t> - </a:t>
                      </a:r>
                      <a:r>
                        <a:rPr lang="fr-FR" sz="1100" b="1" i="0" dirty="0" smtClean="0">
                          <a:solidFill>
                            <a:schemeClr val="tx1">
                              <a:lumMod val="50000"/>
                              <a:lumOff val="50000"/>
                            </a:schemeClr>
                          </a:solidFill>
                          <a:latin typeface="Avenir Book" charset="0"/>
                          <a:ea typeface="Avenir Book" charset="0"/>
                          <a:cs typeface="Avenir Book" charset="0"/>
                        </a:rPr>
                        <a:t>Titre du poste</a:t>
                      </a:r>
                    </a:p>
                    <a:p>
                      <a:pPr marL="0" marR="0" indent="0" algn="l" defTabSz="457200" rtl="0" eaLnBrk="1" fontAlgn="auto" latinLnBrk="0" hangingPunct="1">
                        <a:lnSpc>
                          <a:spcPct val="100000"/>
                        </a:lnSpc>
                        <a:spcBef>
                          <a:spcPts val="0"/>
                        </a:spcBef>
                        <a:spcAft>
                          <a:spcPts val="0"/>
                        </a:spcAft>
                        <a:buClr>
                          <a:srgbClr val="00B050"/>
                        </a:buClr>
                        <a:buSzPct val="100000"/>
                        <a:buFont typeface="Courier New" charset="0"/>
                        <a:buNone/>
                        <a:tabLst/>
                        <a:defRPr/>
                      </a:pPr>
                      <a:r>
                        <a:rPr kumimoji="0" lang="fr-FR" sz="1100" b="0" i="0" u="none" strike="noStrike" kern="1200" cap="none" spc="0" normalizeH="0" baseline="0" dirty="0" smtClean="0">
                          <a:ln>
                            <a:noFill/>
                          </a:ln>
                          <a:solidFill>
                            <a:srgbClr val="7F7F7F"/>
                          </a:solidFill>
                          <a:effectLst/>
                          <a:uLnTx/>
                          <a:uFillTx/>
                          <a:latin typeface="Avenir Book" charset="0"/>
                          <a:ea typeface="Avenir Book" charset="0"/>
                          <a:cs typeface="Avenir Book" charset="0"/>
                        </a:rPr>
                        <a:t>Décrivez ici les fonctions que vous avez occupé. Décrivez également vos missions, le nombre de personne que vous avez encadrez et si vous le pouvez essayé d’inscrire les résultats que vous avez obtenus.</a:t>
                      </a: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706109">
                <a:tc>
                  <a:txBody>
                    <a:bodyPr/>
                    <a:lstStyle/>
                    <a:p>
                      <a:pPr marL="0" indent="0">
                        <a:lnSpc>
                          <a:spcPct val="150000"/>
                        </a:lnSpc>
                        <a:buClr>
                          <a:srgbClr val="00B050"/>
                        </a:buClr>
                        <a:buSzPct val="100000"/>
                        <a:buFont typeface="Courier New" charset="0"/>
                        <a:buNone/>
                        <a:tabLst/>
                      </a:pPr>
                      <a:r>
                        <a:rPr lang="fr-FR" sz="1100" b="1" i="0" dirty="0" smtClean="0">
                          <a:solidFill>
                            <a:schemeClr val="tx1">
                              <a:lumMod val="50000"/>
                              <a:lumOff val="50000"/>
                            </a:schemeClr>
                          </a:solidFill>
                          <a:latin typeface="Avenir Book" charset="0"/>
                          <a:ea typeface="Avenir Book" charset="0"/>
                          <a:cs typeface="Avenir Book" charset="0"/>
                        </a:rPr>
                        <a:t>2013-2014  SOCIETE – VILLE</a:t>
                      </a:r>
                      <a:r>
                        <a:rPr lang="fr-FR" sz="1100" b="0" i="0" baseline="0" dirty="0" smtClean="0">
                          <a:solidFill>
                            <a:schemeClr val="tx1">
                              <a:lumMod val="50000"/>
                              <a:lumOff val="50000"/>
                            </a:schemeClr>
                          </a:solidFill>
                          <a:latin typeface="Avenir Book" charset="0"/>
                          <a:ea typeface="Avenir Book" charset="0"/>
                          <a:cs typeface="Avenir Book" charset="0"/>
                        </a:rPr>
                        <a:t> - </a:t>
                      </a:r>
                      <a:r>
                        <a:rPr lang="fr-FR" sz="1100" b="1" i="0" dirty="0" smtClean="0">
                          <a:solidFill>
                            <a:schemeClr val="tx1">
                              <a:lumMod val="50000"/>
                              <a:lumOff val="50000"/>
                            </a:schemeClr>
                          </a:solidFill>
                          <a:latin typeface="Avenir Book" charset="0"/>
                          <a:ea typeface="Avenir Book" charset="0"/>
                          <a:cs typeface="Avenir Book" charset="0"/>
                        </a:rPr>
                        <a:t>Titre du poste</a:t>
                      </a:r>
                    </a:p>
                    <a:p>
                      <a:pPr marL="0" marR="0" indent="0" algn="l" defTabSz="457200" rtl="0" eaLnBrk="1" fontAlgn="auto" latinLnBrk="0" hangingPunct="1">
                        <a:lnSpc>
                          <a:spcPct val="100000"/>
                        </a:lnSpc>
                        <a:spcBef>
                          <a:spcPts val="0"/>
                        </a:spcBef>
                        <a:spcAft>
                          <a:spcPts val="0"/>
                        </a:spcAft>
                        <a:buClr>
                          <a:srgbClr val="00B050"/>
                        </a:buClr>
                        <a:buSzPct val="100000"/>
                        <a:buFont typeface="Courier New" charset="0"/>
                        <a:buNone/>
                        <a:tabLst/>
                        <a:defRPr/>
                      </a:pPr>
                      <a:r>
                        <a:rPr kumimoji="0" lang="fr-FR" sz="1100" b="0" i="0" u="none" strike="noStrike" kern="1200" cap="none" spc="0" normalizeH="0" baseline="0" dirty="0" smtClean="0">
                          <a:ln>
                            <a:noFill/>
                          </a:ln>
                          <a:solidFill>
                            <a:srgbClr val="7F7F7F"/>
                          </a:solidFill>
                          <a:effectLst/>
                          <a:uLnTx/>
                          <a:uFillTx/>
                          <a:latin typeface="Avenir Book" charset="0"/>
                          <a:ea typeface="Avenir Book" charset="0"/>
                          <a:cs typeface="Avenir Book" charset="0"/>
                        </a:rPr>
                        <a:t>Décrivez ici les fonctions que vous avez occupé. Décrivez également vos missions, le nombre de personne que vous avez encadrez et si vous le pouvez essayé d’inscrire les résultats que vous avez obtenus.</a:t>
                      </a: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6" name="ZoneTexte 15"/>
          <p:cNvSpPr txBox="1"/>
          <p:nvPr/>
        </p:nvSpPr>
        <p:spPr>
          <a:xfrm>
            <a:off x="2781837" y="3354812"/>
            <a:ext cx="3966150" cy="369332"/>
          </a:xfrm>
          <a:prstGeom prst="rect">
            <a:avLst/>
          </a:prstGeom>
          <a:noFill/>
        </p:spPr>
        <p:txBody>
          <a:bodyPr wrap="none" rtlCol="0">
            <a:spAutoFit/>
          </a:bodyPr>
          <a:lstStyle/>
          <a:p>
            <a:r>
              <a:rPr lang="fr-FR" dirty="0" smtClean="0">
                <a:solidFill>
                  <a:schemeClr val="bg1"/>
                </a:solidFill>
                <a:latin typeface="Avenir Book" charset="0"/>
                <a:ea typeface="Avenir Book" charset="0"/>
                <a:cs typeface="Avenir Book" charset="0"/>
              </a:rPr>
              <a:t>EXPERIENCES PROFESSIONNELLES</a:t>
            </a:r>
            <a:endParaRPr lang="fr-FR" dirty="0">
              <a:solidFill>
                <a:schemeClr val="bg1"/>
              </a:solidFill>
              <a:latin typeface="Avenir Book" charset="0"/>
              <a:ea typeface="Avenir Book" charset="0"/>
              <a:cs typeface="Avenir Book" charset="0"/>
            </a:endParaRPr>
          </a:p>
        </p:txBody>
      </p:sp>
      <p:graphicFrame>
        <p:nvGraphicFramePr>
          <p:cNvPr id="18" name="Tableau 13"/>
          <p:cNvGraphicFramePr>
            <a:graphicFrameLocks noGrp="1"/>
          </p:cNvGraphicFramePr>
          <p:nvPr>
            <p:extLst>
              <p:ext uri="{D42A27DB-BD31-4B8C-83A1-F6EECF244321}">
                <p14:modId xmlns:p14="http://schemas.microsoft.com/office/powerpoint/2010/main" val="1389540755"/>
              </p:ext>
            </p:extLst>
          </p:nvPr>
        </p:nvGraphicFramePr>
        <p:xfrm>
          <a:off x="2781837" y="7649160"/>
          <a:ext cx="3842719" cy="1597384"/>
        </p:xfrm>
        <a:graphic>
          <a:graphicData uri="http://schemas.openxmlformats.org/drawingml/2006/table">
            <a:tbl>
              <a:tblPr firstRow="1" bandRow="1">
                <a:tableStyleId>{5940675A-B579-460E-94D1-54222C63F5DA}</a:tableStyleId>
              </a:tblPr>
              <a:tblGrid>
                <a:gridCol w="3842719"/>
              </a:tblGrid>
              <a:tr h="447687">
                <a:tc>
                  <a:txBody>
                    <a:bodyPr/>
                    <a:lstStyle/>
                    <a:p>
                      <a:pPr marL="0" indent="0">
                        <a:lnSpc>
                          <a:spcPct val="125000"/>
                        </a:lnSpc>
                        <a:buClr>
                          <a:srgbClr val="00B050"/>
                        </a:buClr>
                        <a:buSzPct val="100000"/>
                        <a:buFont typeface="Courier New" charset="0"/>
                        <a:buNone/>
                        <a:tabLst/>
                      </a:pPr>
                      <a:r>
                        <a:rPr lang="fr-FR" sz="1100" b="1" i="0" dirty="0" smtClean="0">
                          <a:solidFill>
                            <a:schemeClr val="tx1">
                              <a:lumMod val="50000"/>
                              <a:lumOff val="50000"/>
                            </a:schemeClr>
                          </a:solidFill>
                          <a:latin typeface="Avenir Book" charset="0"/>
                          <a:ea typeface="Avenir Book" charset="0"/>
                          <a:cs typeface="Avenir Book" charset="0"/>
                        </a:rPr>
                        <a:t>2013-2014  UNIVERSITE</a:t>
                      </a:r>
                      <a:r>
                        <a:rPr lang="fr-FR" sz="1100" b="0" i="0" baseline="0" dirty="0" smtClean="0">
                          <a:solidFill>
                            <a:schemeClr val="tx1">
                              <a:lumMod val="50000"/>
                              <a:lumOff val="50000"/>
                            </a:schemeClr>
                          </a:solidFill>
                          <a:latin typeface="Avenir Book" charset="0"/>
                          <a:ea typeface="Avenir Book" charset="0"/>
                          <a:cs typeface="Avenir Book" charset="0"/>
                        </a:rPr>
                        <a:t> - </a:t>
                      </a:r>
                      <a:r>
                        <a:rPr lang="fr-FR" sz="1100" b="1" i="0" dirty="0" smtClean="0">
                          <a:solidFill>
                            <a:schemeClr val="tx1">
                              <a:lumMod val="50000"/>
                              <a:lumOff val="50000"/>
                            </a:schemeClr>
                          </a:solidFill>
                          <a:latin typeface="Avenir Book" charset="0"/>
                          <a:ea typeface="Avenir Book" charset="0"/>
                          <a:cs typeface="Avenir Book" charset="0"/>
                        </a:rPr>
                        <a:t>Titre du diplôme</a:t>
                      </a:r>
                    </a:p>
                    <a:p>
                      <a:pPr marL="0" marR="0" indent="0" algn="l" defTabSz="6858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dirty="0" smtClean="0">
                          <a:ln>
                            <a:noFill/>
                          </a:ln>
                          <a:solidFill>
                            <a:srgbClr val="7F7F7F"/>
                          </a:solidFill>
                          <a:effectLst/>
                          <a:uLnTx/>
                          <a:uFillTx/>
                          <a:latin typeface="Avenir Book" charset="0"/>
                          <a:ea typeface="Avenir Book" charset="0"/>
                          <a:cs typeface="Avenir Book" charset="0"/>
                        </a:rPr>
                        <a:t>Décrivez en une ligne les objectifs et les spécialités de cette formation. Inscrivez votre mention si vous en avez eu une.</a:t>
                      </a: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572370">
                <a:tc>
                  <a:txBody>
                    <a:bodyPr/>
                    <a:lstStyle/>
                    <a:p>
                      <a:pPr marL="0" indent="0">
                        <a:lnSpc>
                          <a:spcPct val="125000"/>
                        </a:lnSpc>
                        <a:buClr>
                          <a:srgbClr val="00B050"/>
                        </a:buClr>
                        <a:buSzPct val="100000"/>
                        <a:buFont typeface="Courier New" charset="0"/>
                        <a:buNone/>
                        <a:tabLst/>
                      </a:pPr>
                      <a:r>
                        <a:rPr lang="fr-FR" sz="1100" b="1" i="0" dirty="0" smtClean="0">
                          <a:solidFill>
                            <a:schemeClr val="tx1">
                              <a:lumMod val="50000"/>
                              <a:lumOff val="50000"/>
                            </a:schemeClr>
                          </a:solidFill>
                          <a:latin typeface="Avenir Book" charset="0"/>
                          <a:ea typeface="Avenir Book" charset="0"/>
                          <a:cs typeface="Avenir Book" charset="0"/>
                        </a:rPr>
                        <a:t>2013-2014  UNIVERSITE</a:t>
                      </a:r>
                      <a:r>
                        <a:rPr lang="fr-FR" sz="1100" b="0" i="0" baseline="0" dirty="0" smtClean="0">
                          <a:solidFill>
                            <a:schemeClr val="tx1">
                              <a:lumMod val="50000"/>
                              <a:lumOff val="50000"/>
                            </a:schemeClr>
                          </a:solidFill>
                          <a:latin typeface="Avenir Book" charset="0"/>
                          <a:ea typeface="Avenir Book" charset="0"/>
                          <a:cs typeface="Avenir Book" charset="0"/>
                        </a:rPr>
                        <a:t> - </a:t>
                      </a:r>
                      <a:r>
                        <a:rPr lang="fr-FR" sz="1100" b="1" i="0" dirty="0" smtClean="0">
                          <a:solidFill>
                            <a:schemeClr val="tx1">
                              <a:lumMod val="50000"/>
                              <a:lumOff val="50000"/>
                            </a:schemeClr>
                          </a:solidFill>
                          <a:latin typeface="Avenir Book" charset="0"/>
                          <a:ea typeface="Avenir Book" charset="0"/>
                          <a:cs typeface="Avenir Book" charset="0"/>
                        </a:rPr>
                        <a:t>Titre du diplôme</a:t>
                      </a:r>
                    </a:p>
                    <a:p>
                      <a:pPr marL="0" marR="0" indent="0" algn="l" defTabSz="6858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dirty="0" smtClean="0">
                          <a:ln>
                            <a:noFill/>
                          </a:ln>
                          <a:solidFill>
                            <a:srgbClr val="7F7F7F"/>
                          </a:solidFill>
                          <a:effectLst/>
                          <a:uLnTx/>
                          <a:uFillTx/>
                          <a:latin typeface="Avenir Book" charset="0"/>
                          <a:ea typeface="Avenir Book" charset="0"/>
                          <a:cs typeface="Avenir Book" charset="0"/>
                        </a:rPr>
                        <a:t>Décrivez en une ligne les objectifs et les spécialités de cette formation. Inscrivez votre mention si vous en avez eu une.</a:t>
                      </a:r>
                    </a:p>
                  </a:txBody>
                  <a:tcPr marL="86222" marR="86222" marT="43111" marB="43111">
                    <a:lnL w="3175"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ZoneTexte 18"/>
          <p:cNvSpPr txBox="1"/>
          <p:nvPr/>
        </p:nvSpPr>
        <p:spPr>
          <a:xfrm>
            <a:off x="2779650" y="7195508"/>
            <a:ext cx="1555554" cy="369332"/>
          </a:xfrm>
          <a:prstGeom prst="rect">
            <a:avLst/>
          </a:prstGeom>
          <a:noFill/>
        </p:spPr>
        <p:txBody>
          <a:bodyPr wrap="none" rtlCol="0">
            <a:spAutoFit/>
          </a:bodyPr>
          <a:lstStyle/>
          <a:p>
            <a:r>
              <a:rPr lang="fr-FR" dirty="0" smtClean="0">
                <a:solidFill>
                  <a:schemeClr val="bg1"/>
                </a:solidFill>
                <a:latin typeface="Avenir Book" charset="0"/>
                <a:ea typeface="Avenir Book" charset="0"/>
                <a:cs typeface="Avenir Book" charset="0"/>
              </a:rPr>
              <a:t>FORMATION</a:t>
            </a:r>
            <a:endParaRPr lang="fr-FR" dirty="0">
              <a:solidFill>
                <a:schemeClr val="bg1"/>
              </a:solidFill>
              <a:latin typeface="Avenir Book" charset="0"/>
              <a:ea typeface="Avenir Book" charset="0"/>
              <a:cs typeface="Avenir Book" charset="0"/>
            </a:endParaRPr>
          </a:p>
        </p:txBody>
      </p:sp>
      <p:sp>
        <p:nvSpPr>
          <p:cNvPr id="24" name="ZoneTexte 9"/>
          <p:cNvSpPr txBox="1"/>
          <p:nvPr/>
        </p:nvSpPr>
        <p:spPr>
          <a:xfrm>
            <a:off x="209305" y="3539478"/>
            <a:ext cx="2264943" cy="400110"/>
          </a:xfrm>
          <a:prstGeom prst="rect">
            <a:avLst/>
          </a:prstGeom>
          <a:noFill/>
        </p:spPr>
        <p:txBody>
          <a:bodyPr wrap="square" rtlCol="0">
            <a:spAutoFit/>
          </a:bodyPr>
          <a:lstStyle/>
          <a:p>
            <a:r>
              <a:rPr lang="fr-FR" sz="2000" dirty="0" smtClean="0">
                <a:solidFill>
                  <a:schemeClr val="bg1"/>
                </a:solidFill>
                <a:latin typeface="Calibri Light" charset="0"/>
                <a:ea typeface="Calibri Light" charset="0"/>
                <a:cs typeface="Calibri Light" charset="0"/>
              </a:rPr>
              <a:t>COMPETENCES</a:t>
            </a:r>
            <a:endParaRPr lang="fr-FR" sz="2000" dirty="0">
              <a:solidFill>
                <a:schemeClr val="bg1"/>
              </a:solidFill>
              <a:latin typeface="Calibri Light" charset="0"/>
              <a:ea typeface="Calibri Light" charset="0"/>
              <a:cs typeface="Calibri Light" charset="0"/>
            </a:endParaRPr>
          </a:p>
        </p:txBody>
      </p:sp>
      <p:sp>
        <p:nvSpPr>
          <p:cNvPr id="25" name="ZoneTexte 9"/>
          <p:cNvSpPr txBox="1"/>
          <p:nvPr/>
        </p:nvSpPr>
        <p:spPr>
          <a:xfrm>
            <a:off x="180114" y="6146126"/>
            <a:ext cx="2264943" cy="400110"/>
          </a:xfrm>
          <a:prstGeom prst="rect">
            <a:avLst/>
          </a:prstGeom>
          <a:noFill/>
        </p:spPr>
        <p:txBody>
          <a:bodyPr wrap="square" rtlCol="0">
            <a:spAutoFit/>
          </a:bodyPr>
          <a:lstStyle/>
          <a:p>
            <a:r>
              <a:rPr lang="fr-FR" sz="2000" dirty="0" smtClean="0">
                <a:solidFill>
                  <a:schemeClr val="bg1"/>
                </a:solidFill>
                <a:latin typeface="Calibri Light" charset="0"/>
                <a:ea typeface="Calibri Light" charset="0"/>
                <a:cs typeface="Calibri Light" charset="0"/>
              </a:rPr>
              <a:t>HOBBIES</a:t>
            </a:r>
            <a:endParaRPr lang="fr-FR" sz="2000" dirty="0">
              <a:solidFill>
                <a:schemeClr val="bg1"/>
              </a:solidFill>
              <a:latin typeface="Calibri Light" charset="0"/>
              <a:ea typeface="Calibri Light" charset="0"/>
              <a:cs typeface="Calibri Light" charset="0"/>
            </a:endParaRPr>
          </a:p>
        </p:txBody>
      </p:sp>
      <p:graphicFrame>
        <p:nvGraphicFramePr>
          <p:cNvPr id="26" name="Tableau 19"/>
          <p:cNvGraphicFramePr>
            <a:graphicFrameLocks noGrp="1"/>
          </p:cNvGraphicFramePr>
          <p:nvPr>
            <p:extLst>
              <p:ext uri="{D42A27DB-BD31-4B8C-83A1-F6EECF244321}">
                <p14:modId xmlns:p14="http://schemas.microsoft.com/office/powerpoint/2010/main" val="1767722687"/>
              </p:ext>
            </p:extLst>
          </p:nvPr>
        </p:nvGraphicFramePr>
        <p:xfrm>
          <a:off x="208219" y="3966418"/>
          <a:ext cx="2329082" cy="1782000"/>
        </p:xfrm>
        <a:graphic>
          <a:graphicData uri="http://schemas.openxmlformats.org/drawingml/2006/table">
            <a:tbl>
              <a:tblPr firstRow="1" bandRow="1">
                <a:tableStyleId>{2D5ABB26-0587-4C30-8999-92F81FD0307C}</a:tableStyleId>
              </a:tblPr>
              <a:tblGrid>
                <a:gridCol w="2329082"/>
              </a:tblGrid>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Logiciel de  comptabilité</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Bing ADS</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Microsoft</a:t>
                      </a:r>
                      <a:r>
                        <a:rPr lang="fr-FR" sz="1200" b="0" i="0" baseline="0" dirty="0" smtClean="0">
                          <a:solidFill>
                            <a:schemeClr val="bg1"/>
                          </a:solidFill>
                          <a:latin typeface="Calibri" charset="0"/>
                          <a:ea typeface="Calibri" charset="0"/>
                          <a:cs typeface="Calibri" charset="0"/>
                        </a:rPr>
                        <a:t> </a:t>
                      </a:r>
                      <a:r>
                        <a:rPr lang="fr-FR" sz="1200" b="0" i="0" dirty="0" smtClean="0">
                          <a:solidFill>
                            <a:schemeClr val="bg1"/>
                          </a:solidFill>
                          <a:latin typeface="Calibri" charset="0"/>
                          <a:ea typeface="Calibri" charset="0"/>
                          <a:cs typeface="Calibri" charset="0"/>
                        </a:rPr>
                        <a:t>Office</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Google </a:t>
                      </a:r>
                      <a:r>
                        <a:rPr lang="fr-FR" sz="1200" b="0" i="0" dirty="0" err="1" smtClean="0">
                          <a:solidFill>
                            <a:schemeClr val="bg1"/>
                          </a:solidFill>
                          <a:latin typeface="Calibri" charset="0"/>
                          <a:ea typeface="Calibri" charset="0"/>
                          <a:cs typeface="Calibri" charset="0"/>
                        </a:rPr>
                        <a:t>Adwords</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Créativité</a:t>
                      </a:r>
                      <a:endParaRPr lang="fr-FR" sz="1200" b="0" i="0" dirty="0">
                        <a:solidFill>
                          <a:schemeClr val="bg1"/>
                        </a:solidFill>
                        <a:latin typeface="Calibri" charset="0"/>
                        <a:ea typeface="Calibri" charset="0"/>
                        <a:cs typeface="Calibri" charset="0"/>
                      </a:endParaRPr>
                    </a:p>
                  </a:txBody>
                  <a:tcPr anchor="ctr"/>
                </a:tc>
              </a:tr>
            </a:tbl>
          </a:graphicData>
        </a:graphic>
      </p:graphicFrame>
      <p:graphicFrame>
        <p:nvGraphicFramePr>
          <p:cNvPr id="27" name="Tableau 19"/>
          <p:cNvGraphicFramePr>
            <a:graphicFrameLocks noGrp="1"/>
          </p:cNvGraphicFramePr>
          <p:nvPr>
            <p:extLst>
              <p:ext uri="{D42A27DB-BD31-4B8C-83A1-F6EECF244321}">
                <p14:modId xmlns:p14="http://schemas.microsoft.com/office/powerpoint/2010/main" val="1826427811"/>
              </p:ext>
            </p:extLst>
          </p:nvPr>
        </p:nvGraphicFramePr>
        <p:xfrm>
          <a:off x="138371" y="6579594"/>
          <a:ext cx="2329082" cy="1069200"/>
        </p:xfrm>
        <a:graphic>
          <a:graphicData uri="http://schemas.openxmlformats.org/drawingml/2006/table">
            <a:tbl>
              <a:tblPr firstRow="1" bandRow="1">
                <a:tableStyleId>{2D5ABB26-0587-4C30-8999-92F81FD0307C}</a:tableStyleId>
              </a:tblPr>
              <a:tblGrid>
                <a:gridCol w="2329082"/>
              </a:tblGrid>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Sport</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Lecture</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Cinéma</a:t>
                      </a:r>
                      <a:endParaRPr lang="fr-FR" sz="1200" b="0" i="0" dirty="0">
                        <a:solidFill>
                          <a:schemeClr val="bg1"/>
                        </a:solidFill>
                        <a:latin typeface="Calibri" charset="0"/>
                        <a:ea typeface="Calibri" charset="0"/>
                        <a:cs typeface="Calibri" charset="0"/>
                      </a:endParaRPr>
                    </a:p>
                  </a:txBody>
                  <a:tcPr anchor="ctr"/>
                </a:tc>
              </a:tr>
            </a:tbl>
          </a:graphicData>
        </a:graphic>
      </p:graphicFrame>
      <p:sp>
        <p:nvSpPr>
          <p:cNvPr id="28" name="Rectangle 27"/>
          <p:cNvSpPr/>
          <p:nvPr/>
        </p:nvSpPr>
        <p:spPr>
          <a:xfrm>
            <a:off x="272029" y="4269767"/>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29" name="Rectangle 28"/>
          <p:cNvSpPr/>
          <p:nvPr/>
        </p:nvSpPr>
        <p:spPr>
          <a:xfrm>
            <a:off x="272029" y="4270046"/>
            <a:ext cx="1815546"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0" name="Rectangle 29"/>
          <p:cNvSpPr/>
          <p:nvPr/>
        </p:nvSpPr>
        <p:spPr>
          <a:xfrm>
            <a:off x="272029" y="4648422"/>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1" name="Rectangle 30"/>
          <p:cNvSpPr/>
          <p:nvPr/>
        </p:nvSpPr>
        <p:spPr>
          <a:xfrm>
            <a:off x="272029" y="4648701"/>
            <a:ext cx="1061720"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2" name="Rectangle 31"/>
          <p:cNvSpPr/>
          <p:nvPr/>
        </p:nvSpPr>
        <p:spPr>
          <a:xfrm>
            <a:off x="272029" y="5010858"/>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3" name="Rectangle 32"/>
          <p:cNvSpPr/>
          <p:nvPr/>
        </p:nvSpPr>
        <p:spPr>
          <a:xfrm>
            <a:off x="272029" y="5011137"/>
            <a:ext cx="1579880"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4" name="Rectangle 33"/>
          <p:cNvSpPr/>
          <p:nvPr/>
        </p:nvSpPr>
        <p:spPr>
          <a:xfrm>
            <a:off x="272029" y="5357574"/>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5" name="Rectangle 34"/>
          <p:cNvSpPr/>
          <p:nvPr/>
        </p:nvSpPr>
        <p:spPr>
          <a:xfrm>
            <a:off x="272029" y="5357853"/>
            <a:ext cx="1366520"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6" name="Rectangle 35"/>
          <p:cNvSpPr/>
          <p:nvPr/>
        </p:nvSpPr>
        <p:spPr>
          <a:xfrm>
            <a:off x="272029" y="5686101"/>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7" name="Rectangle 36"/>
          <p:cNvSpPr/>
          <p:nvPr/>
        </p:nvSpPr>
        <p:spPr>
          <a:xfrm>
            <a:off x="272029" y="5686380"/>
            <a:ext cx="1815546"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8" name="Rectangle 37"/>
          <p:cNvSpPr/>
          <p:nvPr/>
        </p:nvSpPr>
        <p:spPr>
          <a:xfrm>
            <a:off x="236615" y="6893809"/>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236615" y="6894088"/>
            <a:ext cx="1097280"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36615" y="7262735"/>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236615" y="7263014"/>
            <a:ext cx="1815546"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236615" y="7656357"/>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236615" y="7656636"/>
            <a:ext cx="1366520"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ZoneTexte 9"/>
          <p:cNvSpPr txBox="1"/>
          <p:nvPr/>
        </p:nvSpPr>
        <p:spPr>
          <a:xfrm>
            <a:off x="222903" y="8074713"/>
            <a:ext cx="2264943" cy="400110"/>
          </a:xfrm>
          <a:prstGeom prst="rect">
            <a:avLst/>
          </a:prstGeom>
          <a:noFill/>
        </p:spPr>
        <p:txBody>
          <a:bodyPr wrap="square" rtlCol="0">
            <a:spAutoFit/>
          </a:bodyPr>
          <a:lstStyle/>
          <a:p>
            <a:r>
              <a:rPr lang="fr-FR" sz="2000" dirty="0" smtClean="0">
                <a:solidFill>
                  <a:schemeClr val="bg1"/>
                </a:solidFill>
                <a:latin typeface="Calibri Light" charset="0"/>
                <a:ea typeface="Calibri Light" charset="0"/>
                <a:cs typeface="Calibri Light" charset="0"/>
              </a:rPr>
              <a:t>LANGUES</a:t>
            </a:r>
            <a:endParaRPr lang="fr-FR" sz="2000" dirty="0">
              <a:solidFill>
                <a:schemeClr val="bg1"/>
              </a:solidFill>
              <a:latin typeface="Calibri Light" charset="0"/>
              <a:ea typeface="Calibri Light" charset="0"/>
              <a:cs typeface="Calibri Light" charset="0"/>
            </a:endParaRPr>
          </a:p>
        </p:txBody>
      </p:sp>
      <p:graphicFrame>
        <p:nvGraphicFramePr>
          <p:cNvPr id="47" name="Tableau 19"/>
          <p:cNvGraphicFramePr>
            <a:graphicFrameLocks noGrp="1"/>
          </p:cNvGraphicFramePr>
          <p:nvPr>
            <p:extLst>
              <p:ext uri="{D42A27DB-BD31-4B8C-83A1-F6EECF244321}">
                <p14:modId xmlns:p14="http://schemas.microsoft.com/office/powerpoint/2010/main" val="640969259"/>
              </p:ext>
            </p:extLst>
          </p:nvPr>
        </p:nvGraphicFramePr>
        <p:xfrm>
          <a:off x="177236" y="8510516"/>
          <a:ext cx="2329082" cy="1069200"/>
        </p:xfrm>
        <a:graphic>
          <a:graphicData uri="http://schemas.openxmlformats.org/drawingml/2006/table">
            <a:tbl>
              <a:tblPr firstRow="1" bandRow="1">
                <a:tableStyleId>{2D5ABB26-0587-4C30-8999-92F81FD0307C}</a:tableStyleId>
              </a:tblPr>
              <a:tblGrid>
                <a:gridCol w="2329082"/>
              </a:tblGrid>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Anglais</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Italien</a:t>
                      </a:r>
                      <a:endParaRPr lang="fr-FR" sz="1200" b="0" i="0" dirty="0">
                        <a:solidFill>
                          <a:schemeClr val="bg1"/>
                        </a:solidFill>
                        <a:latin typeface="Calibri" charset="0"/>
                        <a:ea typeface="Calibri" charset="0"/>
                        <a:cs typeface="Calibri" charset="0"/>
                      </a:endParaRPr>
                    </a:p>
                  </a:txBody>
                  <a:tcPr anchor="ctr"/>
                </a:tc>
              </a:tr>
              <a:tr h="356400">
                <a:tc>
                  <a:txBody>
                    <a:bodyPr/>
                    <a:lstStyle/>
                    <a:p>
                      <a:pPr marL="7938" indent="0">
                        <a:lnSpc>
                          <a:spcPct val="100000"/>
                        </a:lnSpc>
                        <a:buFont typeface="Courier New" charset="0"/>
                        <a:buNone/>
                        <a:tabLst/>
                      </a:pPr>
                      <a:r>
                        <a:rPr lang="fr-FR" sz="1200" b="0" i="0" dirty="0" smtClean="0">
                          <a:solidFill>
                            <a:schemeClr val="bg1"/>
                          </a:solidFill>
                          <a:latin typeface="Calibri" charset="0"/>
                          <a:ea typeface="Calibri" charset="0"/>
                          <a:cs typeface="Calibri" charset="0"/>
                        </a:rPr>
                        <a:t>Allemand</a:t>
                      </a:r>
                      <a:endParaRPr lang="fr-FR" sz="1200" b="0" i="0" dirty="0">
                        <a:solidFill>
                          <a:schemeClr val="bg1"/>
                        </a:solidFill>
                        <a:latin typeface="Calibri" charset="0"/>
                        <a:ea typeface="Calibri" charset="0"/>
                        <a:cs typeface="Calibri" charset="0"/>
                      </a:endParaRPr>
                    </a:p>
                  </a:txBody>
                  <a:tcPr anchor="ctr"/>
                </a:tc>
              </a:tr>
            </a:tbl>
          </a:graphicData>
        </a:graphic>
      </p:graphicFrame>
      <p:sp>
        <p:nvSpPr>
          <p:cNvPr id="48" name="Rectangle 47"/>
          <p:cNvSpPr/>
          <p:nvPr/>
        </p:nvSpPr>
        <p:spPr>
          <a:xfrm>
            <a:off x="275480" y="8824731"/>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275480" y="8825010"/>
            <a:ext cx="1097280"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275480" y="9193657"/>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275480" y="9193936"/>
            <a:ext cx="1815546"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75480" y="9587279"/>
            <a:ext cx="2026920" cy="5588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275480" y="9587558"/>
            <a:ext cx="1366520" cy="5532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 name="Connecteur droit 2"/>
          <p:cNvCxnSpPr/>
          <p:nvPr/>
        </p:nvCxnSpPr>
        <p:spPr>
          <a:xfrm>
            <a:off x="1179802" y="794100"/>
            <a:ext cx="457234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4" name="TextBox 325"/>
          <p:cNvSpPr txBox="1"/>
          <p:nvPr/>
        </p:nvSpPr>
        <p:spPr>
          <a:xfrm>
            <a:off x="5304131" y="1209595"/>
            <a:ext cx="1508746" cy="246221"/>
          </a:xfrm>
          <a:prstGeom prst="rect">
            <a:avLst/>
          </a:prstGeom>
          <a:noFill/>
        </p:spPr>
        <p:txBody>
          <a:bodyPr wrap="none" rtlCol="0">
            <a:spAutoFit/>
          </a:bodyPr>
          <a:lstStyle/>
          <a:p>
            <a:r>
              <a:rPr lang="en-US" sz="1000" b="1" dirty="0" err="1" smtClean="0">
                <a:solidFill>
                  <a:schemeClr val="bg1"/>
                </a:solidFill>
                <a:latin typeface="Avenir Book" charset="0"/>
                <a:ea typeface="Avenir Book" charset="0"/>
                <a:cs typeface="Avenir Book" charset="0"/>
              </a:rPr>
              <a:t>nomprenom@mail.com</a:t>
            </a:r>
            <a:endParaRPr lang="ru-RU" sz="1000" b="1" dirty="0">
              <a:solidFill>
                <a:schemeClr val="bg1"/>
              </a:solidFill>
              <a:latin typeface="Avenir Book" charset="0"/>
              <a:ea typeface="Avenir Book" charset="0"/>
              <a:cs typeface="Avenir Book" charset="0"/>
            </a:endParaRPr>
          </a:p>
        </p:txBody>
      </p:sp>
      <p:sp>
        <p:nvSpPr>
          <p:cNvPr id="55" name="TextBox 326"/>
          <p:cNvSpPr txBox="1"/>
          <p:nvPr/>
        </p:nvSpPr>
        <p:spPr>
          <a:xfrm>
            <a:off x="2320122" y="1211176"/>
            <a:ext cx="2092239" cy="246221"/>
          </a:xfrm>
          <a:prstGeom prst="rect">
            <a:avLst/>
          </a:prstGeom>
          <a:noFill/>
        </p:spPr>
        <p:txBody>
          <a:bodyPr wrap="none" rtlCol="0">
            <a:spAutoFit/>
          </a:bodyPr>
          <a:lstStyle/>
          <a:p>
            <a:r>
              <a:rPr lang="en-US" sz="1000" b="1" dirty="0" smtClean="0">
                <a:solidFill>
                  <a:schemeClr val="bg1"/>
                </a:solidFill>
                <a:latin typeface="Avenir Book" charset="0"/>
                <a:ea typeface="Avenir Book" charset="0"/>
                <a:cs typeface="Avenir Book" charset="0"/>
              </a:rPr>
              <a:t>12 Rue de la </a:t>
            </a:r>
            <a:r>
              <a:rPr lang="en-US" sz="1000" b="1" dirty="0" err="1" smtClean="0">
                <a:solidFill>
                  <a:schemeClr val="bg1"/>
                </a:solidFill>
                <a:latin typeface="Avenir Book" charset="0"/>
                <a:ea typeface="Avenir Book" charset="0"/>
                <a:cs typeface="Avenir Book" charset="0"/>
              </a:rPr>
              <a:t>Réussite</a:t>
            </a:r>
            <a:r>
              <a:rPr lang="en-US" sz="1000" b="1" dirty="0" smtClean="0">
                <a:solidFill>
                  <a:schemeClr val="bg1"/>
                </a:solidFill>
                <a:latin typeface="Avenir Book" charset="0"/>
                <a:ea typeface="Avenir Book" charset="0"/>
                <a:cs typeface="Avenir Book" charset="0"/>
              </a:rPr>
              <a:t> 75012 Paris</a:t>
            </a:r>
            <a:endParaRPr lang="ru-RU" sz="1000" b="1" dirty="0">
              <a:solidFill>
                <a:schemeClr val="bg1"/>
              </a:solidFill>
              <a:latin typeface="Avenir Book" charset="0"/>
              <a:ea typeface="Avenir Book" charset="0"/>
              <a:cs typeface="Avenir Book" charset="0"/>
            </a:endParaRPr>
          </a:p>
        </p:txBody>
      </p:sp>
      <p:sp>
        <p:nvSpPr>
          <p:cNvPr id="56" name="TextBox 327"/>
          <p:cNvSpPr txBox="1"/>
          <p:nvPr/>
        </p:nvSpPr>
        <p:spPr>
          <a:xfrm>
            <a:off x="468193" y="1194850"/>
            <a:ext cx="1031051" cy="246221"/>
          </a:xfrm>
          <a:prstGeom prst="rect">
            <a:avLst/>
          </a:prstGeom>
          <a:noFill/>
        </p:spPr>
        <p:txBody>
          <a:bodyPr wrap="none" rtlCol="0">
            <a:spAutoFit/>
          </a:bodyPr>
          <a:lstStyle/>
          <a:p>
            <a:r>
              <a:rPr lang="en-US" sz="1000" b="1" dirty="0" smtClean="0">
                <a:solidFill>
                  <a:schemeClr val="bg1"/>
                </a:solidFill>
                <a:latin typeface="Avenir Book" charset="0"/>
                <a:ea typeface="Avenir Book" charset="0"/>
                <a:cs typeface="Avenir Book" charset="0"/>
              </a:rPr>
              <a:t>01 02 03 04 05</a:t>
            </a:r>
            <a:endParaRPr lang="ru-RU" sz="1000" b="1" dirty="0">
              <a:solidFill>
                <a:schemeClr val="bg1"/>
              </a:solidFill>
              <a:latin typeface="Avenir Book" charset="0"/>
              <a:ea typeface="Avenir Book" charset="0"/>
              <a:cs typeface="Avenir Book" charset="0"/>
            </a:endParaRPr>
          </a:p>
        </p:txBody>
      </p:sp>
      <p:pic>
        <p:nvPicPr>
          <p:cNvPr id="57" name="Рисунок 3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449" y="1258405"/>
            <a:ext cx="216024" cy="161424"/>
          </a:xfrm>
          <a:prstGeom prst="rect">
            <a:avLst/>
          </a:prstGeom>
        </p:spPr>
      </p:pic>
      <p:pic>
        <p:nvPicPr>
          <p:cNvPr id="58" name="Рисунок 3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450" y="1237016"/>
            <a:ext cx="190102" cy="190102"/>
          </a:xfrm>
          <a:prstGeom prst="rect">
            <a:avLst/>
          </a:prstGeom>
        </p:spPr>
      </p:pic>
      <p:sp>
        <p:nvSpPr>
          <p:cNvPr id="59" name="Прямоугольник 331"/>
          <p:cNvSpPr/>
          <p:nvPr/>
        </p:nvSpPr>
        <p:spPr>
          <a:xfrm>
            <a:off x="1778994" y="1305977"/>
            <a:ext cx="72008"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00">
              <a:latin typeface="Avenir Book" charset="0"/>
              <a:ea typeface="Avenir Book" charset="0"/>
              <a:cs typeface="Avenir Book" charset="0"/>
            </a:endParaRPr>
          </a:p>
        </p:txBody>
      </p:sp>
      <p:sp>
        <p:nvSpPr>
          <p:cNvPr id="60" name="Прямоугольник 332"/>
          <p:cNvSpPr/>
          <p:nvPr/>
        </p:nvSpPr>
        <p:spPr>
          <a:xfrm>
            <a:off x="4804398" y="1311769"/>
            <a:ext cx="72008"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00">
              <a:latin typeface="Avenir Book" charset="0"/>
              <a:ea typeface="Avenir Book" charset="0"/>
              <a:cs typeface="Avenir Book" charset="0"/>
            </a:endParaRPr>
          </a:p>
        </p:txBody>
      </p:sp>
      <p:pic>
        <p:nvPicPr>
          <p:cNvPr id="61" name="Рисунок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3185" y="1239380"/>
            <a:ext cx="128369" cy="205200"/>
          </a:xfrm>
          <a:prstGeom prst="rect">
            <a:avLst/>
          </a:prstGeom>
        </p:spPr>
      </p:pic>
    </p:spTree>
    <p:extLst>
      <p:ext uri="{BB962C8B-B14F-4D97-AF65-F5344CB8AC3E}">
        <p14:creationId xmlns:p14="http://schemas.microsoft.com/office/powerpoint/2010/main" val="448985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283</Words>
  <Application>Microsoft Macintosh PowerPoint</Application>
  <PresentationFormat>Format A4 (210 x 297 mm)</PresentationFormat>
  <Paragraphs>33</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Avenir Book</vt:lpstr>
      <vt:lpstr>Calibri</vt:lpstr>
      <vt:lpstr>Calibri Light</vt:lpstr>
      <vt:lpstr>Courier New</vt:lpstr>
      <vt:lpstr>Arial</vt:lpstr>
      <vt:lpstr>Thème Office</vt:lpstr>
      <vt:lpstr>Présentation PowerPoint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Axel Maille</cp:lastModifiedBy>
  <cp:revision>4</cp:revision>
  <dcterms:created xsi:type="dcterms:W3CDTF">2016-07-29T13:47:43Z</dcterms:created>
  <dcterms:modified xsi:type="dcterms:W3CDTF">2016-07-29T14:31:45Z</dcterms:modified>
</cp:coreProperties>
</file>