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Cloud Native AI (CNAI)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waris</a:t>
            </a:r>
            <a:r>
              <a:rPr lang="en-US" dirty="0" smtClean="0"/>
              <a:t> </a:t>
            </a:r>
            <a:r>
              <a:rPr lang="en-US" dirty="0" err="1" smtClean="0"/>
              <a:t>anjum</a:t>
            </a:r>
            <a:endParaRPr lang="en-US" dirty="0" smtClean="0"/>
          </a:p>
          <a:p>
            <a:r>
              <a:rPr lang="en-US" dirty="0" smtClean="0"/>
              <a:t>IOT048991 (Q3)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However, Cloud Native AI also presents challenges related to data management, security, </a:t>
            </a:r>
            <a:r>
              <a:rPr lang="en-US" sz="2400" dirty="0" err="1"/>
              <a:t>explainability</a:t>
            </a:r>
            <a:r>
              <a:rPr lang="en-US" sz="2400" dirty="0"/>
              <a:t>, and skills. To succeed, organizations must address these challenges and prioritize: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 Cloud-native platform development- </a:t>
            </a:r>
            <a:endParaRPr lang="en-US" dirty="0" smtClean="0"/>
          </a:p>
          <a:p>
            <a:r>
              <a:rPr lang="en-US" dirty="0" smtClean="0"/>
              <a:t>Multi-cloud strategies- </a:t>
            </a:r>
          </a:p>
          <a:p>
            <a:r>
              <a:rPr lang="en-US" dirty="0" smtClean="0"/>
              <a:t>Explainable </a:t>
            </a:r>
            <a:r>
              <a:rPr lang="en-US" dirty="0"/>
              <a:t>AI and transparency- </a:t>
            </a:r>
            <a:endParaRPr lang="en-US" dirty="0" smtClean="0"/>
          </a:p>
          <a:p>
            <a:r>
              <a:rPr lang="en-US" dirty="0" smtClean="0"/>
              <a:t>AI </a:t>
            </a:r>
            <a:r>
              <a:rPr lang="en-US" dirty="0"/>
              <a:t>engineering and DevOps-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management and governance- </a:t>
            </a:r>
            <a:endParaRPr lang="en-US" dirty="0" smtClean="0"/>
          </a:p>
          <a:p>
            <a:r>
              <a:rPr lang="en-US" dirty="0" smtClean="0"/>
              <a:t>Upskilling </a:t>
            </a:r>
            <a:r>
              <a:rPr lang="en-US" dirty="0"/>
              <a:t>and reskilling- </a:t>
            </a:r>
            <a:endParaRPr lang="en-US" dirty="0" smtClean="0"/>
          </a:p>
          <a:p>
            <a:r>
              <a:rPr lang="en-US" dirty="0" smtClean="0"/>
              <a:t>Edge </a:t>
            </a:r>
            <a:r>
              <a:rPr lang="en-US" dirty="0"/>
              <a:t>AI and distributed computing- 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source and community engagement- </a:t>
            </a:r>
            <a:endParaRPr lang="en-US" dirty="0" smtClean="0"/>
          </a:p>
          <a:p>
            <a:r>
              <a:rPr lang="en-US" dirty="0" smtClean="0"/>
              <a:t>Ethical </a:t>
            </a:r>
            <a:r>
              <a:rPr lang="en-US" dirty="0"/>
              <a:t>AI and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27776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891" y="2871387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By embracing Cloud Native AI and navigating its challenges and opportunities, organizations can unlock the full potential of AI and drive innovation, growth, and success in a rapidly evolving digital landscape.</a:t>
            </a:r>
          </a:p>
        </p:txBody>
      </p:sp>
    </p:spTree>
    <p:extLst>
      <p:ext uri="{BB962C8B-B14F-4D97-AF65-F5344CB8AC3E}">
        <p14:creationId xmlns:p14="http://schemas.microsoft.com/office/powerpoint/2010/main" val="275797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Native Ai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Native AI refers to the practice of building, deploying, and managing artificial intelligence (AI) and machine learning (ML) workloads in a cloud computing environment. This approach takes advantage of cloud computing's scalability, flexibility, and on-demand resources to streamline AI/ML development, deployment,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0646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Cloud Native AI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Containerization (e.g., Docker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Serverless</a:t>
            </a:r>
            <a:r>
              <a:rPr lang="en-US" dirty="0"/>
              <a:t> computing (e.g., AWS Lambda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DevOps practices (e.g., CI/CD pipelines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Cloud-agnosticism (avoiding vendor lock-in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Scalability and </a:t>
            </a:r>
            <a:r>
              <a:rPr lang="en-US" dirty="0" smtClean="0"/>
              <a:t>elasticity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Automation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14471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 Native AI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Faster </a:t>
            </a:r>
            <a:r>
              <a:rPr lang="en-US" dirty="0" smtClean="0"/>
              <a:t>time-to-market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Improved </a:t>
            </a:r>
            <a:r>
              <a:rPr lang="en-US" dirty="0" smtClean="0"/>
              <a:t>collaboration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Increased </a:t>
            </a:r>
            <a:r>
              <a:rPr lang="en-US" dirty="0" smtClean="0"/>
              <a:t>scalability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Enhanced </a:t>
            </a:r>
            <a:r>
              <a:rPr lang="en-US" dirty="0" smtClean="0"/>
              <a:t>flexibility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Reduced </a:t>
            </a:r>
            <a:r>
              <a:rPr lang="en-US" dirty="0" smtClean="0"/>
              <a:t>costs</a:t>
            </a:r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Access to advanced cloud services (e.g., </a:t>
            </a:r>
            <a:r>
              <a:rPr lang="en-US" dirty="0" err="1"/>
              <a:t>AutoML</a:t>
            </a:r>
            <a:r>
              <a:rPr lang="en-US" dirty="0"/>
              <a:t>, HPC)</a:t>
            </a:r>
          </a:p>
        </p:txBody>
      </p:sp>
    </p:spTree>
    <p:extLst>
      <p:ext uri="{BB962C8B-B14F-4D97-AF65-F5344CB8AC3E}">
        <p14:creationId xmlns:p14="http://schemas.microsoft.com/office/powerpoint/2010/main" val="189082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Native AI faces several challenges, including: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Data Management: Handling large datasets, data privacy, and data sovereignty in a cloud environment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Security and Compliance: Ensuring the security and integrity of AI models, data, and intellectual property in a shared cloud infrastructure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Explainability</a:t>
            </a:r>
            <a:r>
              <a:rPr lang="en-US" dirty="0"/>
              <a:t> and Transparency: Understanding and interpreting complex AI decisions in a cloud-native environment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Skills and Talent: Finding professionals with expertise in both AI/ML and cloud computing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Cost and Resource Management: Optimizing cloud resource utilization and controlling costs for AI workloads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62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6. Vendor Lock-in: Avoiding dependence on a single cloud provider and ensuring portability.</a:t>
            </a:r>
          </a:p>
          <a:p>
            <a:pPr marL="0" indent="0">
              <a:buNone/>
            </a:pPr>
            <a:r>
              <a:rPr lang="en-US" dirty="0"/>
              <a:t>7. Networking and Latency: Managing high-speed data transfer and low-latency requirements for AI workloads.</a:t>
            </a:r>
          </a:p>
          <a:p>
            <a:pPr marL="0" indent="0">
              <a:buNone/>
            </a:pPr>
            <a:r>
              <a:rPr lang="en-US" dirty="0"/>
              <a:t>8. Monitoring and Debugging: Identifying and resolving issues in distributed AI systems.</a:t>
            </a:r>
          </a:p>
          <a:p>
            <a:pPr marL="0" indent="0">
              <a:buNone/>
            </a:pPr>
            <a:r>
              <a:rPr lang="en-US" dirty="0"/>
              <a:t>9. Ethical Considerations: Addressing concerns around bias, privacy, and accountability in AI decision-making.</a:t>
            </a:r>
          </a:p>
          <a:p>
            <a:pPr marL="0" indent="0">
              <a:buNone/>
            </a:pPr>
            <a:r>
              <a:rPr lang="en-US" dirty="0"/>
              <a:t>10. Integration with On-Premises Infrastructure: Seamlessly integrating cloud-native AI with existing on-premises infrastructure and applications.</a:t>
            </a:r>
          </a:p>
          <a:p>
            <a:pPr marL="0" indent="0">
              <a:buNone/>
            </a:pPr>
            <a:r>
              <a:rPr lang="en-US" dirty="0"/>
              <a:t>11. Governance and Control: Establishing clear policies, access controls, and governance structures for AI resources.</a:t>
            </a:r>
          </a:p>
          <a:p>
            <a:pPr marL="0" indent="0">
              <a:buNone/>
            </a:pPr>
            <a:r>
              <a:rPr lang="en-US" dirty="0"/>
              <a:t>12. Keeping up with Rapid Innovation: Staying current with the latest AI/ML advancements, frameworks, and tools in a rapidly evolving landscape.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1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 path forward for Cloud Native AI involves addressing the challenges and leveraging the opportunities in this rapidly evolving landscape. Here are some key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Develop </a:t>
            </a:r>
            <a:r>
              <a:rPr lang="en-US" dirty="0"/>
              <a:t>Cloud-Native AI Platforms: Create platforms that integrate AI/ML, cloud computing, and DevOps, enabling seamless development, deployment, and management of AI workloads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Multi-Cloud Strategies: Adopt multi-cloud approaches to avoid vendor lock-in, ensure portability, and optimize resource utilization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Explainable AI (XAI) and Transparency: Invest in XAI research and development to ensure trust, accountability, and ethical AI decision-making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AI Engineering and DevOps: Establish AI-specific DevOps practices, leveraging automation, continuous integration, and continuous deployment (CI/CD) pipelines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Data Management and Governance: Develop robust data management strategies, ensuring data quality, security, and compliance.</a:t>
            </a:r>
          </a:p>
        </p:txBody>
      </p:sp>
    </p:spTree>
    <p:extLst>
      <p:ext uri="{BB962C8B-B14F-4D97-AF65-F5344CB8AC3E}">
        <p14:creationId xmlns:p14="http://schemas.microsoft.com/office/powerpoint/2010/main" val="316615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Forward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6. Upskilling and Reskilling: Invest in training and upskilling programs to address the shortage of cloud-native AI professionals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Edge AI and Distributed Computing: Explore edge AI and distributed computing architectures to reduce latency, improve real-time processing, and enhance </a:t>
            </a:r>
            <a:r>
              <a:rPr lang="en-US" dirty="0" err="1"/>
              <a:t>IoT</a:t>
            </a:r>
            <a:r>
              <a:rPr lang="en-US" dirty="0"/>
              <a:t> applications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8</a:t>
            </a:r>
            <a:r>
              <a:rPr lang="en-US" dirty="0"/>
              <a:t>. Open Source and Community Engagement: Foster open-source initiatives, community engagement, and collaboration to drive innovation and adoption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/>
              <a:t>. Ethical AI and Responsibility: Prioritize ethical considerations, address bias and privacy concerns, and ensure responsible AI development and deployment practices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dirty="0"/>
              <a:t>. Continuous Research and Innovation: Encourage ongoing research, innovation, and experimentation to stay ahead of the curve in cloud-native </a:t>
            </a:r>
            <a:r>
              <a:rPr lang="en-US" dirty="0" smtClean="0"/>
              <a:t>AI.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following this path forward, organizations can unlock the full potential of cloud-native AI, drive business value, and pioneer innovation in this exciting field.</a:t>
            </a:r>
          </a:p>
        </p:txBody>
      </p:sp>
    </p:spTree>
    <p:extLst>
      <p:ext uri="{BB962C8B-B14F-4D97-AF65-F5344CB8AC3E}">
        <p14:creationId xmlns:p14="http://schemas.microsoft.com/office/powerpoint/2010/main" val="11139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of Cloud native </a:t>
            </a:r>
            <a:r>
              <a:rPr lang="en-US" dirty="0" err="1" smtClean="0"/>
              <a:t>ai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Cloud Native AI represents a transformative shift in the way AI and machine learning are developed, deployed, and managed. By embracing cloud-native principles and technologies, organizations can:- </a:t>
            </a:r>
            <a:endParaRPr lang="en-US" dirty="0" smtClean="0"/>
          </a:p>
          <a:p>
            <a:r>
              <a:rPr lang="en-US" dirty="0" smtClean="0"/>
              <a:t>Accelerate </a:t>
            </a:r>
            <a:r>
              <a:rPr lang="en-US" dirty="0"/>
              <a:t>AI innovation and time-to-market- </a:t>
            </a:r>
            <a:endParaRPr lang="en-US" dirty="0" smtClean="0"/>
          </a:p>
          <a:p>
            <a:r>
              <a:rPr lang="en-US" dirty="0" smtClean="0"/>
              <a:t>Improve </a:t>
            </a:r>
            <a:r>
              <a:rPr lang="en-US" dirty="0"/>
              <a:t>scalability, flexibility, and cost-effectiveness- </a:t>
            </a:r>
            <a:endParaRPr lang="en-US" dirty="0" smtClean="0"/>
          </a:p>
          <a:p>
            <a:r>
              <a:rPr lang="en-US" dirty="0" smtClean="0"/>
              <a:t>Enhance </a:t>
            </a:r>
            <a:r>
              <a:rPr lang="en-US" dirty="0"/>
              <a:t>collaboration, productivity, and decision-making- </a:t>
            </a:r>
            <a:endParaRPr lang="en-US" dirty="0" smtClean="0"/>
          </a:p>
          <a:p>
            <a:r>
              <a:rPr lang="en-US" dirty="0" smtClean="0"/>
              <a:t>Drive </a:t>
            </a:r>
            <a:r>
              <a:rPr lang="en-US" dirty="0"/>
              <a:t>business value and competitive advantage</a:t>
            </a:r>
          </a:p>
        </p:txBody>
      </p:sp>
    </p:spTree>
    <p:extLst>
      <p:ext uri="{BB962C8B-B14F-4D97-AF65-F5344CB8AC3E}">
        <p14:creationId xmlns:p14="http://schemas.microsoft.com/office/powerpoint/2010/main" val="2198303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</TotalTime>
  <Words>881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Cloud Native AI (CNAI) </vt:lpstr>
      <vt:lpstr>What is Cloud Native Ai ??</vt:lpstr>
      <vt:lpstr>Key characteristics of Cloud Native AI include:</vt:lpstr>
      <vt:lpstr>Benefits of Cloud Native AI include:</vt:lpstr>
      <vt:lpstr>Cloud Native AI faces several challenges, including:</vt:lpstr>
      <vt:lpstr>PowerPoint Presentation</vt:lpstr>
      <vt:lpstr>The path forward for Cloud Native AI involves addressing the challenges and leveraging the opportunities in this rapidly evolving landscape. Here are some key steps:</vt:lpstr>
      <vt:lpstr>Path Forward Cont..</vt:lpstr>
      <vt:lpstr>Conclusion of Cloud native ai:</vt:lpstr>
      <vt:lpstr>However, Cloud Native AI also presents challenges related to data management, security, explainability, and skills. To succeed, organizations must address these challenges and prioritize:</vt:lpstr>
      <vt:lpstr>By embracing Cloud Native AI and navigating its challenges and opportunities, organizations can unlock the full potential of AI and drive innovation, growth, and success in a rapidly evolving digital landscape.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AI (CNAI) </dc:title>
  <dc:creator>Muhammad Waris</dc:creator>
  <cp:lastModifiedBy>Muhammad Waris</cp:lastModifiedBy>
  <cp:revision>7</cp:revision>
  <dcterms:created xsi:type="dcterms:W3CDTF">2024-04-29T20:22:53Z</dcterms:created>
  <dcterms:modified xsi:type="dcterms:W3CDTF">2024-04-29T20:37:47Z</dcterms:modified>
</cp:coreProperties>
</file>