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80" r:id="rId6"/>
    <p:sldId id="281" r:id="rId7"/>
    <p:sldId id="269" r:id="rId8"/>
    <p:sldId id="282" r:id="rId9"/>
    <p:sldId id="283" r:id="rId10"/>
    <p:sldId id="284" r:id="rId11"/>
    <p:sldId id="272" r:id="rId12"/>
    <p:sldId id="279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46" autoAdjust="0"/>
  </p:normalViewPr>
  <p:slideViewPr>
    <p:cSldViewPr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4D579-AFE9-4C7D-A0CB-30BAEFC9A093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69CA0-D65A-4DC8-ABF2-2FA857695D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7BE9-330F-46A1-852F-86567CD1FCE7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kmp-algorithm-for-pattern-search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how-to-parse-json-data-from-a-rest-api-using-simp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7300" y="228600"/>
            <a:ext cx="754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PASSWORD CRACKING USING PERMUTATIONS OF GIVEN STRING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439878"/>
            <a:ext cx="533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DIVYA P HATHWAR	           1DS17CS035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CHANDANA VIJAYAKUMAR  1DS17CS033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GAURI PANDIT	           1DS17CS038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u="sng" dirty="0"/>
              <a:t>Under the guidance of</a:t>
            </a:r>
            <a:endParaRPr lang="en-IN" dirty="0"/>
          </a:p>
          <a:p>
            <a:pPr algn="ctr"/>
            <a:r>
              <a:rPr lang="en-US" dirty="0"/>
              <a:t>Prof. Harish Kumar N</a:t>
            </a:r>
            <a:endParaRPr lang="en-IN" dirty="0"/>
          </a:p>
          <a:p>
            <a:pPr algn="ctr"/>
            <a:r>
              <a:rPr lang="en-US" dirty="0"/>
              <a:t>Assistant Professor, Dept. of CSE, DSCE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" y="-15342"/>
            <a:ext cx="9144793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RUN-3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7" r="19695" b="47808"/>
          <a:stretch/>
        </p:blipFill>
        <p:spPr>
          <a:xfrm>
            <a:off x="1371600" y="1600201"/>
            <a:ext cx="7315200" cy="4190999"/>
          </a:xfrm>
        </p:spPr>
      </p:pic>
    </p:spTree>
    <p:extLst>
      <p:ext uri="{BB962C8B-B14F-4D97-AF65-F5344CB8AC3E}">
        <p14:creationId xmlns:p14="http://schemas.microsoft.com/office/powerpoint/2010/main" val="355777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464"/>
            <a:ext cx="9144000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1524000"/>
            <a:ext cx="7391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project, we crack the password using the permutations of the given string by using string matching technique.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print the permutations of the given string. Including to this, we understand the functionality of string matching algorithm.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5334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581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464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334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FUTURE UPDATES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1720767"/>
            <a:ext cx="64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create a system which notifies the user when the password is placed incorrectly multiple times.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1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066800"/>
            <a:ext cx="80772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https://www.geeksforgeeks.org/kmp-algorithm-for-pattern-searching/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https://dzone.com/articles/how-to-parse-json-data-from-a-rest-api-using-simpl</a:t>
            </a: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Christian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Charras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Thierry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Handbook  of Exact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String_Matching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Algorithms”,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 in  King’s  college publication, Feb 2004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Alberto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Apostolico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ZviGalil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 Pattern  Matching Algorithms”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Published  in  Oxford  University  Press,  USA,  1st edition, May 29, 1997.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Hyunjin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Kim, Hong-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Sungho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Kang,"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Memory-Efficient  Bit-Split  Parallel  String  Matching  Using  Pattern Dividing for Intrusion Detection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IEEE Transactions on  Parallel  and  Distributed  Systems,  Volume:22  ,    Issue:  11, pp. 1904-1911, Nov 2011</a:t>
            </a:r>
          </a:p>
          <a:p>
            <a:endParaRPr lang="en-US" sz="4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3810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1287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6858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223328"/>
            <a:ext cx="71628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given project, we use string matching technique to crack the given password. The password and the string must be of fixed length 5.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generate all permutations of a String , we create an empty Array List to store (partial) permutations and initialize the list with the first character of the string.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previously constructed partial permutation is then iterated backwards. Then we remove current partial permutation from the Array List and insert next character of the specified string.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insert each of these newly constructed string in the list.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If the string equals array, then "password correct" is displayed else we display "password incorrect”.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1752600"/>
            <a:ext cx="670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57745" y="1524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Introduction	                                   	          4					                                   	    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Design/ Implementation	                      5-7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Output                                                         8-10				                                                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Conclusion				        11</a:t>
            </a: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Future Work	                                                12				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References	                                                13</a:t>
            </a:r>
            <a:r>
              <a:rPr lang="en-US" dirty="0"/>
              <a:t>						  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5334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84987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919737"/>
            <a:ext cx="8229600" cy="518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permutation, also called an “arrangement number”, is a rearrangement of the elements of an ordered list S into a one-to-one correspondence with S itself. A string of length n has n! permutation.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Printing all permutations of a given string is an example of backtracking problem.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 Matching is the classical and existing problem in which one or several strings called " Pattern " is to be searched within a well-built string or " Text ".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few of its imperative applications are Spell Checkers, Spam Filters, Intrusion Detection System, Search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Engines,Bioinformatics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Digital Forensics and Information Retrieval Systems etc.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304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53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44196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FIND GIVEN PERMUTATIONS: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a string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an empty array list to store      permutations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Initialize the list with first character of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for every character using for loop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current partial permutations from                              list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 and insert next character in all possible appositive of current partial permutations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all the strings in the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9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MATCHING 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list is converted to array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string with which you want to match the permutations with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 check the password with all permutations in array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password ==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password correct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print password not correct </a:t>
            </a:r>
          </a:p>
        </p:txBody>
      </p:sp>
    </p:spTree>
    <p:extLst>
      <p:ext uri="{BB962C8B-B14F-4D97-AF65-F5344CB8AC3E}">
        <p14:creationId xmlns:p14="http://schemas.microsoft.com/office/powerpoint/2010/main" val="31643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425F4C-5195-4125-9EE9-B8D8FB135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1712"/>
            <a:ext cx="8229600" cy="3482939"/>
          </a:xfrm>
        </p:spPr>
      </p:pic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334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DESIGN AND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AA7ED-41AE-48F6-9A22-86254CD4C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914" y="1253349"/>
            <a:ext cx="6747486" cy="45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4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RUN-1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7" r="19695" b="44441"/>
          <a:stretch/>
        </p:blipFill>
        <p:spPr>
          <a:xfrm>
            <a:off x="1066800" y="1600200"/>
            <a:ext cx="7848600" cy="4419599"/>
          </a:xfrm>
        </p:spPr>
      </p:pic>
    </p:spTree>
    <p:extLst>
      <p:ext uri="{BB962C8B-B14F-4D97-AF65-F5344CB8AC3E}">
        <p14:creationId xmlns:p14="http://schemas.microsoft.com/office/powerpoint/2010/main" val="209773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RUN-2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6" r="18749" b="44441"/>
          <a:stretch/>
        </p:blipFill>
        <p:spPr>
          <a:xfrm>
            <a:off x="1219200" y="1600200"/>
            <a:ext cx="7467600" cy="4419599"/>
          </a:xfrm>
        </p:spPr>
      </p:pic>
    </p:spTree>
    <p:extLst>
      <p:ext uri="{BB962C8B-B14F-4D97-AF65-F5344CB8AC3E}">
        <p14:creationId xmlns:p14="http://schemas.microsoft.com/office/powerpoint/2010/main" val="94224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ALGORITHM:   </vt:lpstr>
      <vt:lpstr>  STRING MATCHING ALGORITHM:</vt:lpstr>
      <vt:lpstr>PowerPoint Presentation</vt:lpstr>
      <vt:lpstr>OUTPUT RUN-1</vt:lpstr>
      <vt:lpstr>OUTPUT RUN-2</vt:lpstr>
      <vt:lpstr>OUTPUT RUN-3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</dc:creator>
  <cp:lastModifiedBy>Divya Hathwar</cp:lastModifiedBy>
  <cp:revision>46</cp:revision>
  <dcterms:created xsi:type="dcterms:W3CDTF">2018-11-22T07:32:38Z</dcterms:created>
  <dcterms:modified xsi:type="dcterms:W3CDTF">2019-04-23T04:43:27Z</dcterms:modified>
</cp:coreProperties>
</file>