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69" r:id="rId6"/>
    <p:sldId id="278" r:id="rId7"/>
    <p:sldId id="270" r:id="rId8"/>
    <p:sldId id="273" r:id="rId9"/>
    <p:sldId id="271" r:id="rId10"/>
    <p:sldId id="272" r:id="rId11"/>
    <p:sldId id="279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46" autoAdjust="0"/>
  </p:normalViewPr>
  <p:slideViewPr>
    <p:cSldViewPr>
      <p:cViewPr>
        <p:scale>
          <a:sx n="68" d="100"/>
          <a:sy n="68" d="100"/>
        </p:scale>
        <p:origin x="-121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4D579-AFE9-4C7D-A0CB-30BAEFC9A093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69CA0-D65A-4DC8-ABF2-2FA857695D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BE9-330F-46A1-852F-86567CD1FCE7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466240/how-to-set-an-image-as-a-background-for-frame-in-swing-gui-of-java" TargetMode="External"/><Relationship Id="rId7" Type="http://schemas.openxmlformats.org/officeDocument/2006/relationships/hyperlink" Target="https://www.javatpoint.com/java-sw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dTsY3G_To0" TargetMode="External"/><Relationship Id="rId5" Type="http://schemas.openxmlformats.org/officeDocument/2006/relationships/hyperlink" Target="https://dzone.com/articles/how-to-parse-json-data-from-a-rest-api-using-simpl" TargetMode="External"/><Relationship Id="rId4" Type="http://schemas.openxmlformats.org/officeDocument/2006/relationships/hyperlink" Target="http://java-demos.blogspot.com/2012/09/setting-background-image-in-jframe.html?m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295401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GCD FORECAST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NEW WEATHER APPLICATION FOR DESKTOP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7900" y="3886200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AISHWARYA GUPTA 	           1DS17TE003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DIVYA P HATHWAR	           1DS17CS035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CHANDANA VIJAYAKUMAR  1DS17CS033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GAURI PANDIT	           1DS17CS038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464"/>
            <a:ext cx="9144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1524000"/>
            <a:ext cx="7391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GCD Forecast for java enabled desktop is expected to work successfully on all types of operating systems.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 is small and free which makes usage easy.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can selectively and interactively access the desired data, no matter where the person 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5334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464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33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FUTURE UPDATES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1676400"/>
            <a:ext cx="64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future updates there will be auto detecting location, showing weather forecast for the coming week, showing past weather trends and alert for weather changes.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1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066800"/>
            <a:ext cx="80772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https://stackoverflow.com/questions/1466240/how-to-set-an-image-as-a-background-for-frame-in-swing-gui-of-java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http://java-demos.blogspot.com/2012/09/setting-background-image-in-jframe.html?m=1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https://dzone.com/articles/how-to-parse-json-data-from-a-rest-api-using-simpl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https://www.youtube.com/watch?v=KdTsY3G_To0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Calkins, J., M. 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Peroutka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R. K.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Meiggs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J. P. Lang, 1998: Creating NOAA Weather Radio broadcast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scrips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interactive forecast preparation.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7"/>
              </a:rPr>
              <a:t>https://www.javatpoint.com/java-swing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Dickman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I. R., 2002: NWS Eastern Region Interactive Forecast Preparation System (IFPS) Implementation.  Preprints, Interactive Symptom on the Advanced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Weather Interactive Processing System (AWIPS), Or-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FL, Amer. Meteor. Soc., 28-32.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www.api.openweathermap.org/data/2.5/weather?q={city name}</a:t>
            </a:r>
          </a:p>
          <a:p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3810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6858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447800"/>
            <a:ext cx="7162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main objective is to develop an application for the end user to access weather of any location of their choice of that particular day.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Also, to provide accurate information to the user who’s seeking it irrespective of location.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will be using 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Openweather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map API which is a free API that has restrictions on number of API calls per minute in the free package.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be building a fairly simple and user-friendly application that will help the user’s view the live weather data for a desired city.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752600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57745" y="1524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	                                   	           4					                                   	   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Design/ Implementation	                        5						                            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Result/Analysis	                                     8							                                               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Conclusion				         11</a:t>
            </a: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Future Work	                                                12					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References	                                                13</a:t>
            </a:r>
            <a:r>
              <a:rPr lang="en-US" dirty="0" smtClean="0"/>
              <a:t>							  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5334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TABLE OF CONTENT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1430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Weather forecasting is the application of science and technology to predict the conditions of the atmosphere for a given location and time.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will use API, an application programming interface (API) is a set of subroutine definitions, communication protocols, and tools for building software.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Just as a graphical user interface (GUI) makes it easier for people to use programs, application programming interfaces make it easier for developers to use certain technologies in building applications.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Weather depends on things at small and large scales. In addition, the topographic and oceanic complexity of the earth’s surface makes any long range forecasting beyond a few weeks near impossible and any specific forecasting for local effects like showers limited to. 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website provides an accurate and precise weather forecast of any location that we desire.</a:t>
            </a:r>
          </a:p>
          <a:p>
            <a:pPr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304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Content Placeholder 3" descr="C:\Users\bhath\Downloads\PHOTO-2018-09-06-21-24-08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7239000" cy="4495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00200" y="5334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DESIGN AND IMPLEMENTATION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533400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used Java Swing to build our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GUI.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package provides classes for java swing API such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JTextField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etc.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launching the application, the window frame is displayed asking the user’s input to which city’s weather forecast he/she wants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pressing the submit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button,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event is passed to every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ActionListener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object that registered to receive such events using the component's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addActionListener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JOptionPane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is used to provide dialog boxes such as message dialog box, confirm dialog box and input dialog 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the entered input is the existing city in the API, a different class is called to perform the event. We are using JSON Parsing for displaying the data from the server to the user.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Content Placeholder 3" descr="C:\Users\Aishwarya Gupta\OneDrive\Desktop\java1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48849"/>
            <a:ext cx="3467278" cy="28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ishwarya Gupta\OneDrive\Desktop\java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14596"/>
            <a:ext cx="2904979" cy="2307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057400" y="6858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RESULT/ ANALYSIS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76578" y="4974013"/>
            <a:ext cx="7086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Here, the user’s input was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bangalore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Once the input was submitted, the following results were displayed based on the current atmospheric conditions during that time.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7323" y="4635459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Figure 1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Content Placeholder 3" descr="C:\Users\Aishwarya Gupta\OneDrive\Desktop\java3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72" y="1447798"/>
            <a:ext cx="3454578" cy="281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ishwarya Gupta\OneDrive\Desktop\java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18" y="2432439"/>
            <a:ext cx="1687830" cy="843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57400" y="5020272"/>
            <a:ext cx="58785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Here,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user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input was completely invalid.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Hence, it displayed the appropriate error message to the user.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8781" y="4582391"/>
            <a:ext cx="3375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Figure 2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6858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RESULT/ ANALYSIS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6858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RESULT/ ANALYSIS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3" descr="C:\Users\Aishwarya Gupta\OneDrive\Desktop\Java1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961" y="1735282"/>
            <a:ext cx="3441877" cy="2844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31817" y="5029200"/>
            <a:ext cx="64008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Here it shows you a warning message issued by the application when the city field is submitted without the appropriate city name.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46906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Figure 3 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369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</dc:creator>
  <cp:lastModifiedBy>Aishwarya Gupta</cp:lastModifiedBy>
  <cp:revision>25</cp:revision>
  <dcterms:created xsi:type="dcterms:W3CDTF">2018-11-22T07:32:38Z</dcterms:created>
  <dcterms:modified xsi:type="dcterms:W3CDTF">2018-11-30T05:04:34Z</dcterms:modified>
</cp:coreProperties>
</file>