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6" r:id="rId4"/>
    <p:sldId id="282" r:id="rId5"/>
    <p:sldId id="283" r:id="rId6"/>
    <p:sldId id="287" r:id="rId7"/>
    <p:sldId id="269" r:id="rId8"/>
    <p:sldId id="284" r:id="rId9"/>
    <p:sldId id="278" r:id="rId10"/>
    <p:sldId id="286" r:id="rId11"/>
    <p:sldId id="285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8946" autoAdjust="0"/>
  </p:normalViewPr>
  <p:slideViewPr>
    <p:cSldViewPr>
      <p:cViewPr varScale="1">
        <p:scale>
          <a:sx n="77" d="100"/>
          <a:sy n="77" d="100"/>
        </p:scale>
        <p:origin x="156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D579-AFE9-4C7D-A0CB-30BAEFC9A093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69CA0-D65A-4DC8-ABF2-2FA857695D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BE9-330F-46A1-852F-86567CD1FCE7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64EF-8766-4894-AA01-DA79816F46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295401"/>
            <a:ext cx="7543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FIRE ALARM SYSTEM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47900" y="3813273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DIVYA P HATHWAR	           1DS17CS035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CHANDANA VIJAYAKUMAR  1DS17CS033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GAURI PANDIT	           1DS17CS038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C6FAFC-EFAD-4659-A9C3-7F2F0587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282654-AF63-433D-A7B7-0A616B64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RESULTS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A1077-E42E-4B62-8390-7BE0F1D86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5" b="55932"/>
          <a:stretch/>
        </p:blipFill>
        <p:spPr>
          <a:xfrm>
            <a:off x="914400" y="1295399"/>
            <a:ext cx="8137878" cy="4267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C0865-41C7-4EDC-811A-7D62CB524F2E}"/>
              </a:ext>
            </a:extLst>
          </p:cNvPr>
          <p:cNvSpPr txBox="1"/>
          <p:nvPr/>
        </p:nvSpPr>
        <p:spPr>
          <a:xfrm>
            <a:off x="457200" y="1217583"/>
            <a:ext cx="19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096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Documents and Settings\ADMIN\Desktop\Courses Offered.jpg">
            <a:extLst>
              <a:ext uri="{FF2B5EF4-FFF2-40B4-BE49-F238E27FC236}">
                <a16:creationId xmlns:a16="http://schemas.microsoft.com/office/drawing/2014/main" id="{45EC4C99-F759-4964-A58D-33BDEEBB040C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CC7E82-1E16-4E96-ADA1-6DE238F5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72" y="-36861"/>
            <a:ext cx="8229600" cy="1143000"/>
          </a:xfrm>
        </p:spPr>
        <p:txBody>
          <a:bodyPr/>
          <a:lstStyle/>
          <a:p>
            <a:r>
              <a:rPr lang="en-IN" dirty="0"/>
              <a:t>WEB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071F8-14FB-42DB-BC9F-45A87186F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" b="1656"/>
          <a:stretch/>
        </p:blipFill>
        <p:spPr>
          <a:xfrm>
            <a:off x="1006122" y="1143000"/>
            <a:ext cx="8046156" cy="4708525"/>
          </a:xfrm>
        </p:spPr>
      </p:pic>
    </p:spTree>
    <p:extLst>
      <p:ext uri="{BB962C8B-B14F-4D97-AF65-F5344CB8AC3E}">
        <p14:creationId xmlns:p14="http://schemas.microsoft.com/office/powerpoint/2010/main" val="385633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464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334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UPDATES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1676400"/>
            <a:ext cx="6400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future updates there will be notifications sent to the user on phone incase of any fire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water sprinkler can be added to decrease or put out the fire.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1430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Flame Sensors, Smoke Sensors, Fire Alarms etc. are part of a safety equipment that help us in keeping our homes, offices and stores safe from fire accidents.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Almost all modern houses, apartments, malls, cinema halls, theatres, office buildings and shops are equipped with such safety equipment and it is mandatory in some regions to fire safety devices.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A flame detector is a sensor designed to detect and respond to the presence of a flame or fire. Responses to a detected flame depend on the installation, but can include sounding an alarm, deactivating a fuel line (such as a propane or a natural gas line), and activating a fire suppression system.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304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53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4572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102518"/>
            <a:ext cx="6781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main objective is to develop an web-based application for the user to detect a fire which will be detected by the flame sensor. Also, to alarm to user with the help of a buzzer incase a fire is around.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Flame Sensor is a device that can be used to detect presence of a fire source or any other bright light sources.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an open source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platform.It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includes firmware which runs on the ESP8266 Wi-Fi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Espressif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Systems, and hardware which is based on the ESP-12 module.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have integrated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as well as the flame sensor into our model.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\Desktop\Courses Offered.jpg">
            <a:extLst>
              <a:ext uri="{FF2B5EF4-FFF2-40B4-BE49-F238E27FC236}">
                <a16:creationId xmlns:a16="http://schemas.microsoft.com/office/drawing/2014/main" id="{A1FCF649-943B-4559-816B-0C9065B0CAB9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454D80-776D-4442-B94A-EAC122DC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FLAME SENSOR AND ITS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6223-A6C9-4DC7-981A-543FC72F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 flame detector is a sensor designed to detect and respond to the presence of a flame or fire. Responses to a detected flame depend on the installation, but can include sounding an alarm.</a:t>
            </a:r>
          </a:p>
          <a:p>
            <a:r>
              <a:rPr lang="en-US" dirty="0"/>
              <a:t>There are different types of flame detection methods. Some of them are: Ultraviolet detector, near IR array detector, infrared (IR) detector, Infrared thermal cameras, UV/IR detector etc. </a:t>
            </a:r>
          </a:p>
          <a:p>
            <a:r>
              <a:rPr lang="en-US" dirty="0"/>
              <a:t>When fire burns it emits a small amount of Infra-red light, this light will be received by the Photodiode (IR receiver) on the sensor module. </a:t>
            </a:r>
          </a:p>
          <a:p>
            <a:r>
              <a:rPr lang="en-US" dirty="0"/>
              <a:t>Then we use an Op-Amp to check for change in voltage across the IR Receiver, so that if a fire is detected the output pin (DO) will give 0V(LOW) and if the is no fire the output pin will be 5V(HIGH).</a:t>
            </a:r>
          </a:p>
          <a:p>
            <a:r>
              <a:rPr lang="en-US" dirty="0"/>
              <a:t> In this project we are using an IR based flame sensor. It is based on the YG1006 sensor which is a high speed and high sensitive NPN silicon phototransistor. It can detect infrared light with a wavelength ranging from 700nm to 1000nm and its detection angle is about 60°. </a:t>
            </a:r>
          </a:p>
          <a:p>
            <a:r>
              <a:rPr lang="en-US" dirty="0"/>
              <a:t> Working voltage is between 3.3v and 5v DC, with a digital output. Logic high on the output indicates presence of flame or fire. Logic low on output indicates absence of flame or fire.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2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ADMIN\Desktop\Courses Offered.jpg">
            <a:extLst>
              <a:ext uri="{FF2B5EF4-FFF2-40B4-BE49-F238E27FC236}">
                <a16:creationId xmlns:a16="http://schemas.microsoft.com/office/drawing/2014/main" id="{83355891-F437-4A54-838D-D9CE09C3984C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8D656-8C01-4911-9C56-E767F05F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NODEMCU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FFC3-BA26-4646-B094-DDBE6C9E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IN" dirty="0"/>
            </a:br>
            <a:r>
              <a:rPr lang="en-IN" b="1" dirty="0"/>
              <a:t>Developer :</a:t>
            </a:r>
            <a:r>
              <a:rPr lang="en-IN" dirty="0"/>
              <a:t> ESP8266 Opensource Community</a:t>
            </a:r>
            <a:br>
              <a:rPr lang="en-IN" dirty="0"/>
            </a:br>
            <a:r>
              <a:rPr lang="en-IN" b="1" dirty="0"/>
              <a:t>Type :</a:t>
            </a:r>
            <a:r>
              <a:rPr lang="en-IN" dirty="0"/>
              <a:t>  Single-board microcontroller</a:t>
            </a:r>
            <a:br>
              <a:rPr lang="en-IN" dirty="0"/>
            </a:br>
            <a:r>
              <a:rPr lang="en-IN" b="1" dirty="0"/>
              <a:t>CPU :</a:t>
            </a:r>
            <a:r>
              <a:rPr lang="en-IN" dirty="0"/>
              <a:t> ESP8266</a:t>
            </a:r>
            <a:br>
              <a:rPr lang="en-IN" dirty="0"/>
            </a:br>
            <a:r>
              <a:rPr lang="en-IN" b="1" dirty="0"/>
              <a:t>Memory :</a:t>
            </a:r>
            <a:r>
              <a:rPr lang="en-IN" dirty="0"/>
              <a:t> 128kBytes</a:t>
            </a:r>
            <a:br>
              <a:rPr lang="en-IN" dirty="0"/>
            </a:br>
            <a:r>
              <a:rPr lang="en-IN" b="1" dirty="0"/>
              <a:t>Storage :</a:t>
            </a:r>
            <a:r>
              <a:rPr lang="en-IN" dirty="0"/>
              <a:t> 4MBytes</a:t>
            </a:r>
            <a:br>
              <a:rPr lang="en-IN" dirty="0"/>
            </a:br>
            <a:r>
              <a:rPr lang="en-IN" b="1" dirty="0"/>
              <a:t>Power By :</a:t>
            </a:r>
            <a:r>
              <a:rPr lang="en-IN" dirty="0"/>
              <a:t> USB</a:t>
            </a:r>
            <a:br>
              <a:rPr lang="en-IN" dirty="0"/>
            </a:br>
            <a:r>
              <a:rPr lang="en-IN" b="1" dirty="0"/>
              <a:t>Power Voltage :</a:t>
            </a:r>
            <a:r>
              <a:rPr lang="en-IN" dirty="0"/>
              <a:t> 3v ,5v (used with 3.3v Regulator which inbuilt on Board using Pin VIN)</a:t>
            </a:r>
            <a:br>
              <a:rPr lang="en-IN" dirty="0"/>
            </a:br>
            <a:r>
              <a:rPr lang="en-IN" b="1" dirty="0"/>
              <a:t>IDE Used :</a:t>
            </a:r>
            <a:r>
              <a:rPr lang="en-IN" dirty="0"/>
              <a:t> Arduino IDE</a:t>
            </a:r>
          </a:p>
          <a:p>
            <a:pPr marL="0" indent="0">
              <a:buNone/>
            </a:pPr>
            <a:r>
              <a:rPr lang="en-IN" b="1" dirty="0"/>
              <a:t>GPIO :</a:t>
            </a:r>
            <a:r>
              <a:rPr lang="en-IN" dirty="0"/>
              <a:t> 10</a:t>
            </a:r>
          </a:p>
        </p:txBody>
      </p:sp>
    </p:spTree>
    <p:extLst>
      <p:ext uri="{BB962C8B-B14F-4D97-AF65-F5344CB8AC3E}">
        <p14:creationId xmlns:p14="http://schemas.microsoft.com/office/powerpoint/2010/main" val="204095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BFBB-4D2B-4BF9-9C39-5FF76A6A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2D928-692D-4D8A-A6C3-9B9D2A998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"/>
            <a:ext cx="6857999" cy="5745163"/>
          </a:xfrm>
        </p:spPr>
      </p:pic>
    </p:spTree>
    <p:extLst>
      <p:ext uri="{BB962C8B-B14F-4D97-AF65-F5344CB8AC3E}">
        <p14:creationId xmlns:p14="http://schemas.microsoft.com/office/powerpoint/2010/main" val="71902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533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DESIGN AND IMPLEMENTATION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1" t="-501" r="28521" b="39240"/>
          <a:stretch/>
        </p:blipFill>
        <p:spPr>
          <a:xfrm>
            <a:off x="2057400" y="1310466"/>
            <a:ext cx="5867400" cy="4732628"/>
          </a:xfrm>
        </p:spPr>
      </p:pic>
    </p:spTree>
    <p:extLst>
      <p:ext uri="{BB962C8B-B14F-4D97-AF65-F5344CB8AC3E}">
        <p14:creationId xmlns:p14="http://schemas.microsoft.com/office/powerpoint/2010/main" val="322204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Documents and Settings\ADMIN\Desktop\Courses Offered.jpg">
            <a:extLst>
              <a:ext uri="{FF2B5EF4-FFF2-40B4-BE49-F238E27FC236}">
                <a16:creationId xmlns:a16="http://schemas.microsoft.com/office/drawing/2014/main" id="{1C410D37-69C9-4936-B49C-5728737799C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516893-F6E2-4B24-A0EF-7D3C1E89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4" b="47654"/>
          <a:stretch/>
        </p:blipFill>
        <p:spPr>
          <a:xfrm>
            <a:off x="1295400" y="1085909"/>
            <a:ext cx="7346660" cy="4740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6AE68-0B8F-4A18-84FF-A769116BFB2D}"/>
              </a:ext>
            </a:extLst>
          </p:cNvPr>
          <p:cNvSpPr txBox="1"/>
          <p:nvPr/>
        </p:nvSpPr>
        <p:spPr>
          <a:xfrm>
            <a:off x="457199" y="316468"/>
            <a:ext cx="8029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128581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:\Documents and Settings\ADMIN\Desktop\Courses Offered.jpg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33400"/>
            <a:ext cx="7162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are going to define pins for Flame sensor, and  buzzer which are connected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on analog value we will detect the presence of flame. Based on the value stored in “threshold”, we have to turn on the buzzer.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value of threshold is high then under normal conditions, the output from the Flame Sensor is HIGH.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the sensor detects any fire, its output becomes LOW.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Arduino detects this LOW signal on its input pin and activates the Buzzer. compare the value with 0 or 1.If its equal to 1, it indicates that flame has been detected.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to turn on buzzer and then send value to the web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its equal to 0, then it indicates that no flame has been detected. This process is repeated. </a:t>
            </a:r>
          </a:p>
        </p:txBody>
      </p:sp>
    </p:spTree>
    <p:extLst>
      <p:ext uri="{BB962C8B-B14F-4D97-AF65-F5344CB8AC3E}">
        <p14:creationId xmlns:p14="http://schemas.microsoft.com/office/powerpoint/2010/main" val="388467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FLAME SENSOR AND ITS WORKING</vt:lpstr>
      <vt:lpstr>NODEMCU SPECIFICATIONS</vt:lpstr>
      <vt:lpstr>PowerPoint Presentation</vt:lpstr>
      <vt:lpstr>PowerPoint Presentation</vt:lpstr>
      <vt:lpstr>PowerPoint Presentation</vt:lpstr>
      <vt:lpstr>PowerPoint Presentation</vt:lpstr>
      <vt:lpstr>RESULTS SNAPSHOT</vt:lpstr>
      <vt:lpstr>WEB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</dc:creator>
  <cp:lastModifiedBy>Divya Hathwar</cp:lastModifiedBy>
  <cp:revision>46</cp:revision>
  <dcterms:created xsi:type="dcterms:W3CDTF">2018-11-22T07:32:38Z</dcterms:created>
  <dcterms:modified xsi:type="dcterms:W3CDTF">2019-04-12T07:38:32Z</dcterms:modified>
</cp:coreProperties>
</file>