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70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3230" autoAdjust="0"/>
    <p:restoredTop sz="94660"/>
  </p:normalViewPr>
  <p:slideViewPr>
    <p:cSldViewPr snapToGrid="0">
      <p:cViewPr>
        <p:scale>
          <a:sx n="66" d="100"/>
          <a:sy n="66" d="100"/>
        </p:scale>
        <p:origin x="-55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272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52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54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19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65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38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9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52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110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6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33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5595-60FE-4E77-AACD-C48D87A904A2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2DB6-A8F2-4BF8-922E-4CB6E1042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862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sdope.com/blog/article/backtracking-to-solve-a-rat-in-a-maze-c-java-pyth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sforgeeks.org/count-number-ways-reach-destination-maze/am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07208"/>
          </a:xfrm>
        </p:spPr>
        <p:txBody>
          <a:bodyPr/>
          <a:lstStyle/>
          <a:p>
            <a:r>
              <a:rPr lang="en-US" dirty="0" smtClean="0"/>
              <a:t>MAZE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827417"/>
            <a:ext cx="10058400" cy="17712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 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Gauri Pandit-1DS17CS038</a:t>
            </a:r>
          </a:p>
          <a:p>
            <a:r>
              <a:rPr lang="en-US" dirty="0" err="1" smtClean="0"/>
              <a:t>Divya</a:t>
            </a:r>
            <a:r>
              <a:rPr lang="en-US" dirty="0" smtClean="0"/>
              <a:t> P </a:t>
            </a:r>
            <a:r>
              <a:rPr lang="en-US" dirty="0" err="1" smtClean="0"/>
              <a:t>Hathwar</a:t>
            </a:r>
            <a:r>
              <a:rPr lang="en-US" dirty="0" smtClean="0"/>
              <a:t>- 1DS17CS035</a:t>
            </a:r>
          </a:p>
          <a:p>
            <a:r>
              <a:rPr lang="en-US" dirty="0" err="1" smtClean="0"/>
              <a:t>Chandana</a:t>
            </a:r>
            <a:r>
              <a:rPr lang="en-US" dirty="0" smtClean="0"/>
              <a:t> Vijayakumar-1DS17CS033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0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62" y="365125"/>
            <a:ext cx="9969137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662" y="1825625"/>
            <a:ext cx="996913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can use this code to successfully run the maze problem </a:t>
            </a:r>
            <a:r>
              <a:rPr lang="en-US" dirty="0" smtClean="0"/>
              <a:t>.Further changes done to the program can improvise and increase possibilities to recreate other games of this sort.</a:t>
            </a:r>
          </a:p>
          <a:p>
            <a:pPr marL="0" indent="0" algn="just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36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7566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0" y="365125"/>
            <a:ext cx="10021389" cy="1325563"/>
          </a:xfrm>
        </p:spPr>
        <p:txBody>
          <a:bodyPr/>
          <a:lstStyle/>
          <a:p>
            <a:r>
              <a:rPr lang="en-US" dirty="0" smtClean="0"/>
              <a:t>FURTHER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90" cy="4351338"/>
          </a:xfrm>
        </p:spPr>
        <p:txBody>
          <a:bodyPr/>
          <a:lstStyle/>
          <a:p>
            <a:pPr algn="just">
              <a:buNone/>
            </a:pPr>
            <a:r>
              <a:rPr lang="en-US" sz="3600" dirty="0"/>
              <a:t> </a:t>
            </a:r>
            <a:r>
              <a:rPr lang="en-US" sz="3600" dirty="0" smtClean="0"/>
              <a:t>  We </a:t>
            </a:r>
            <a:r>
              <a:rPr lang="en-US" sz="3600" dirty="0"/>
              <a:t>can print all possible paths from source to </a:t>
            </a:r>
            <a:r>
              <a:rPr lang="en-US" sz="3600" dirty="0" smtClean="0"/>
              <a:t>destination along with the number of possible paths found. We </a:t>
            </a:r>
            <a:r>
              <a:rPr lang="en-US" sz="3600" dirty="0"/>
              <a:t>can also print the shortest and longest path as well</a:t>
            </a:r>
            <a:r>
              <a:rPr lang="en-US" sz="3600" dirty="0" smtClean="0"/>
              <a:t>.</a:t>
            </a:r>
            <a:endParaRPr lang="en-US" sz="3600" dirty="0"/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6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726" y="365125"/>
            <a:ext cx="9956074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726" y="1590494"/>
            <a:ext cx="10515600" cy="4351338"/>
          </a:xfrm>
        </p:spPr>
        <p:txBody>
          <a:bodyPr/>
          <a:lstStyle/>
          <a:p>
            <a:r>
              <a:rPr lang="en-US" u="sng" dirty="0" smtClean="0">
                <a:hlinkClick r:id="rId3"/>
              </a:rPr>
              <a:t>www.codesdope.com/blog/article/backtracking-to-solve-a-rat-in-a-maze-c-java-pytho/</a:t>
            </a:r>
            <a:endParaRPr lang="en-US" u="sng" dirty="0" smtClean="0"/>
          </a:p>
          <a:p>
            <a:endParaRPr lang="en-US" u="sng" dirty="0"/>
          </a:p>
          <a:p>
            <a:endParaRPr lang="en-US" dirty="0"/>
          </a:p>
          <a:p>
            <a:r>
              <a:rPr lang="en-US" u="sng" dirty="0" smtClean="0">
                <a:hlinkClick r:id="rId4"/>
              </a:rPr>
              <a:t>www.geeksforgeeks.org/count-number-ways-reach-destination-maze/amp</a:t>
            </a:r>
            <a:r>
              <a:rPr lang="en-US" u="sng" dirty="0">
                <a:hlinkClick r:id="rId4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4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In </a:t>
            </a:r>
            <a:r>
              <a:rPr lang="en-US" dirty="0"/>
              <a:t>this given project, we solve the maze problem in  C data structure  using Backtracking 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Considering</a:t>
            </a:r>
            <a:r>
              <a:rPr lang="en-US" dirty="0"/>
              <a:t> a matrix of size N*N with source position at (0,0) and destination at (N-1,N-1) in a 2D </a:t>
            </a:r>
            <a:r>
              <a:rPr lang="en-US" dirty="0" smtClean="0"/>
              <a:t>array. </a:t>
            </a:r>
          </a:p>
          <a:p>
            <a:pPr algn="just"/>
            <a:r>
              <a:rPr lang="en-US" dirty="0" smtClean="0"/>
              <a:t>Some of the positions in the array are marked as 0 which are blocked cells, rest being marked 1. </a:t>
            </a:r>
          </a:p>
          <a:p>
            <a:pPr algn="just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paths possible the output is printed, including to this, the number of possible path  that can be taken is printed.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4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365125"/>
            <a:ext cx="10047514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1825625"/>
            <a:ext cx="10047514" cy="4351338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/>
              <a:t>For the maze problem, We make use of array,  which is collection of elements of same data type referenced under a single name.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Maze is a network of paths and hedges designed as a puzzle through which one has to find a way. </a:t>
            </a:r>
            <a:endParaRPr lang="en-US" dirty="0" smtClean="0"/>
          </a:p>
          <a:p>
            <a:pPr algn="just"/>
            <a:r>
              <a:rPr lang="en-US" b="1" dirty="0"/>
              <a:t>Backtracking</a:t>
            </a:r>
            <a:r>
              <a:rPr lang="en-US" dirty="0"/>
              <a:t> is a </a:t>
            </a:r>
            <a:r>
              <a:rPr lang="en-US" dirty="0" smtClean="0"/>
              <a:t>general algorithm</a:t>
            </a:r>
            <a:r>
              <a:rPr lang="en-US" dirty="0"/>
              <a:t> for finding all (or some) solutions to </a:t>
            </a:r>
            <a:r>
              <a:rPr lang="en-US" dirty="0" smtClean="0"/>
              <a:t>some computational problems, </a:t>
            </a:r>
            <a:r>
              <a:rPr lang="en-US" dirty="0"/>
              <a:t>and abandons a candidate ("backtracks") as soon as it determines that the candidate cannot possibly be completed </a:t>
            </a:r>
            <a:r>
              <a:rPr lang="en-US" dirty="0" smtClean="0"/>
              <a:t>to </a:t>
            </a:r>
            <a:r>
              <a:rPr lang="en-US" dirty="0"/>
              <a:t>a valid solution .</a:t>
            </a:r>
          </a:p>
        </p:txBody>
      </p:sp>
    </p:spTree>
    <p:extLst>
      <p:ext uri="{BB962C8B-B14F-4D97-AF65-F5344CB8AC3E}">
        <p14:creationId xmlns:p14="http://schemas.microsoft.com/office/powerpoint/2010/main" xmlns="" val="19200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365125"/>
            <a:ext cx="10047514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Algorithm to generate paths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1449977"/>
            <a:ext cx="10047514" cy="4349932"/>
          </a:xfrm>
        </p:spPr>
        <p:txBody>
          <a:bodyPr>
            <a:normAutofit fontScale="92500" lnSpcReduction="1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Naive Algorithm is to generate all paths from source to destination and one by one check if the generated path satisfies the constraints.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there are untried paths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Generate the next paths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this path has all blocks as 1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 this path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65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365125"/>
            <a:ext cx="10073640" cy="1325563"/>
          </a:xfrm>
        </p:spPr>
        <p:txBody>
          <a:bodyPr>
            <a:normAutofit/>
          </a:bodyPr>
          <a:lstStyle/>
          <a:p>
            <a:pPr marL="0" indent="0" fontAlgn="base"/>
            <a:r>
              <a:rPr lang="en-US" dirty="0" smtClean="0"/>
              <a:t>Backtracking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280160"/>
            <a:ext cx="10073640" cy="4558937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algn="just" fontAlgn="base">
              <a:buNone/>
            </a:pPr>
            <a:r>
              <a:rPr lang="en-US" dirty="0"/>
              <a:t>if destination is reached </a:t>
            </a:r>
          </a:p>
          <a:p>
            <a:pPr marL="0" indent="0" algn="just" fontAlgn="base">
              <a:buNone/>
            </a:pPr>
            <a:r>
              <a:rPr lang="en-US" dirty="0"/>
              <a:t> </a:t>
            </a:r>
          </a:p>
          <a:p>
            <a:pPr marL="0" indent="0" algn="just" fontAlgn="base">
              <a:buNone/>
            </a:pPr>
            <a:r>
              <a:rPr lang="en-US" dirty="0"/>
              <a:t>print the solution matrix</a:t>
            </a:r>
          </a:p>
          <a:p>
            <a:pPr marL="0" indent="0" algn="just" fontAlgn="base">
              <a:buNone/>
            </a:pPr>
            <a:r>
              <a:rPr lang="en-US" dirty="0"/>
              <a:t> </a:t>
            </a:r>
          </a:p>
          <a:p>
            <a:pPr marL="0" indent="0" algn="just" fontAlgn="base">
              <a:buNone/>
            </a:pPr>
            <a:r>
              <a:rPr lang="en-US" dirty="0"/>
              <a:t>else</a:t>
            </a:r>
          </a:p>
          <a:p>
            <a:pPr marL="0" indent="0" algn="just" fontAlgn="base">
              <a:buNone/>
            </a:pPr>
            <a:r>
              <a:rPr lang="en-US" dirty="0"/>
              <a:t>{</a:t>
            </a:r>
          </a:p>
          <a:p>
            <a:pPr algn="just" fontAlgn="base"/>
            <a:r>
              <a:rPr lang="en-US" dirty="0"/>
              <a:t>Mark current cell in solution matrix as 1</a:t>
            </a:r>
          </a:p>
          <a:p>
            <a:pPr algn="just" fontAlgn="base"/>
            <a:r>
              <a:rPr lang="en-US" dirty="0"/>
              <a:t>Move forward in the horizontal direction and recursively checks if this move leads to a solution.</a:t>
            </a:r>
          </a:p>
          <a:p>
            <a:pPr algn="just" fontAlgn="base"/>
            <a:r>
              <a:rPr lang="en-US" dirty="0"/>
              <a:t>If the move chosen in the above step doesn’t lead to a solution then move down and check if this move leads to a solution.</a:t>
            </a:r>
          </a:p>
          <a:p>
            <a:pPr algn="just" fontAlgn="base"/>
            <a:r>
              <a:rPr lang="en-US" dirty="0"/>
              <a:t>If none of the above solutions works then unmark this cell as 0 (BACKTRACK) and return false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0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536" y="365125"/>
            <a:ext cx="9995263" cy="1325563"/>
          </a:xfrm>
        </p:spPr>
        <p:txBody>
          <a:bodyPr/>
          <a:lstStyle/>
          <a:p>
            <a:r>
              <a:rPr lang="en-US" dirty="0"/>
              <a:t>Algorithm to count the number of </a:t>
            </a:r>
            <a:r>
              <a:rPr lang="en-US" dirty="0" smtClean="0"/>
              <a:t>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6" y="1825625"/>
            <a:ext cx="9995264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can recursively compute grid[</a:t>
            </a:r>
            <a:r>
              <a:rPr lang="en-US" dirty="0" err="1"/>
              <a:t>i</a:t>
            </a:r>
            <a:r>
              <a:rPr lang="en-US" dirty="0"/>
              <a:t>][j] using below </a:t>
            </a:r>
          </a:p>
          <a:p>
            <a:pPr marL="0" indent="0" algn="just">
              <a:buNone/>
            </a:pPr>
            <a:r>
              <a:rPr lang="en-US" dirty="0"/>
              <a:t>formula and finally return grid[R-1][C-1]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// If current cell is a blockage</a:t>
            </a:r>
          </a:p>
          <a:p>
            <a:pPr marL="0" indent="0" algn="just">
              <a:buNone/>
            </a:pPr>
            <a:r>
              <a:rPr lang="en-US" dirty="0"/>
              <a:t>  if (maze[</a:t>
            </a:r>
            <a:r>
              <a:rPr lang="en-US" dirty="0" err="1"/>
              <a:t>i</a:t>
            </a:r>
            <a:r>
              <a:rPr lang="en-US" dirty="0"/>
              <a:t>][j] == -1)</a:t>
            </a:r>
          </a:p>
          <a:p>
            <a:pPr marL="0" indent="0" algn="just">
              <a:buNone/>
            </a:pPr>
            <a:r>
              <a:rPr lang="en-US" dirty="0"/>
              <a:t>      maze[</a:t>
            </a:r>
            <a:r>
              <a:rPr lang="en-US" dirty="0" err="1"/>
              <a:t>i</a:t>
            </a:r>
            <a:r>
              <a:rPr lang="en-US" dirty="0"/>
              <a:t>][j] = -1; // Do not change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// If we can reach maze[</a:t>
            </a:r>
            <a:r>
              <a:rPr lang="en-US" dirty="0" err="1"/>
              <a:t>i</a:t>
            </a:r>
            <a:r>
              <a:rPr lang="en-US" dirty="0"/>
              <a:t>][j] from maze[i-1][j]</a:t>
            </a:r>
          </a:p>
          <a:p>
            <a:pPr marL="0" indent="0" algn="just">
              <a:buNone/>
            </a:pPr>
            <a:r>
              <a:rPr lang="en-US" dirty="0"/>
              <a:t>  // then increment count.</a:t>
            </a:r>
          </a:p>
          <a:p>
            <a:pPr marL="0" indent="0" algn="just">
              <a:buNone/>
            </a:pPr>
            <a:r>
              <a:rPr lang="en-US" dirty="0"/>
              <a:t>  else if (maze[i-1][j] &gt; 0)</a:t>
            </a:r>
          </a:p>
          <a:p>
            <a:pPr marL="0" indent="0" algn="just">
              <a:buNone/>
            </a:pPr>
            <a:r>
              <a:rPr lang="en-US" dirty="0"/>
              <a:t>      maze[</a:t>
            </a:r>
            <a:r>
              <a:rPr lang="en-US" dirty="0" err="1"/>
              <a:t>i</a:t>
            </a:r>
            <a:r>
              <a:rPr lang="en-US" dirty="0"/>
              <a:t>][j] = (maze[</a:t>
            </a:r>
            <a:r>
              <a:rPr lang="en-US" dirty="0" err="1"/>
              <a:t>i</a:t>
            </a:r>
            <a:r>
              <a:rPr lang="en-US" dirty="0"/>
              <a:t>][j] + maze[i-1][j]);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65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940526" y="235129"/>
            <a:ext cx="10476410" cy="4833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589" y="176031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// If we can reach maze[</a:t>
            </a:r>
            <a:r>
              <a:rPr lang="en-US" dirty="0" err="1"/>
              <a:t>i</a:t>
            </a:r>
            <a:r>
              <a:rPr lang="en-US" dirty="0"/>
              <a:t>][j] from maze[</a:t>
            </a:r>
            <a:r>
              <a:rPr lang="en-US" dirty="0" err="1"/>
              <a:t>i</a:t>
            </a:r>
            <a:r>
              <a:rPr lang="en-US" dirty="0"/>
              <a:t>][j-1]</a:t>
            </a:r>
          </a:p>
          <a:p>
            <a:pPr marL="0" indent="0" algn="just">
              <a:buNone/>
            </a:pPr>
            <a:r>
              <a:rPr lang="en-US" dirty="0"/>
              <a:t>  // then increment count.</a:t>
            </a:r>
          </a:p>
          <a:p>
            <a:pPr marL="0" indent="0" algn="just">
              <a:buNone/>
            </a:pPr>
            <a:r>
              <a:rPr lang="en-US" dirty="0"/>
              <a:t>  else if (maze[</a:t>
            </a:r>
            <a:r>
              <a:rPr lang="en-US" dirty="0" err="1"/>
              <a:t>i</a:t>
            </a:r>
            <a:r>
              <a:rPr lang="en-US" dirty="0"/>
              <a:t>][j-1] &gt; 0)</a:t>
            </a:r>
          </a:p>
          <a:p>
            <a:pPr marL="0" indent="0" algn="just">
              <a:buNone/>
            </a:pPr>
            <a:r>
              <a:rPr lang="en-US" dirty="0"/>
              <a:t>      maze[</a:t>
            </a:r>
            <a:r>
              <a:rPr lang="en-US" dirty="0" err="1"/>
              <a:t>i</a:t>
            </a:r>
            <a:r>
              <a:rPr lang="en-US" dirty="0"/>
              <a:t>][j] = (maze[</a:t>
            </a:r>
            <a:r>
              <a:rPr lang="en-US" dirty="0" err="1"/>
              <a:t>i</a:t>
            </a:r>
            <a:r>
              <a:rPr lang="en-US" dirty="0"/>
              <a:t>][j] + maze[</a:t>
            </a:r>
            <a:r>
              <a:rPr lang="en-US" dirty="0" err="1"/>
              <a:t>i</a:t>
            </a:r>
            <a:r>
              <a:rPr lang="en-US" dirty="0"/>
              <a:t>][j-1]);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61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sz="4800" dirty="0" smtClean="0"/>
              <a:t>OUTPUT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ctr">
              <a:buNone/>
            </a:pP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number of paths in this case is 4.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470727" y="1416050"/>
            <a:ext cx="6936015" cy="38816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182714" y="1332139"/>
            <a:ext cx="7295116" cy="36027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46563" y="5377934"/>
            <a:ext cx="6460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The number of paths in this case will be 24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0114" y="420914"/>
            <a:ext cx="4180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OUTPUT 2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338</Words>
  <Application>Microsoft Office PowerPoint</Application>
  <PresentationFormat>Custom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MAZE PROBLEM</vt:lpstr>
      <vt:lpstr>    ABSTRACT</vt:lpstr>
      <vt:lpstr>INTRODUCTION</vt:lpstr>
      <vt:lpstr>ALGORITHM Algorithm to generate paths</vt:lpstr>
      <vt:lpstr>Backtracking Algorithm</vt:lpstr>
      <vt:lpstr>Algorithm to count the number of ways</vt:lpstr>
      <vt:lpstr>Slide 7</vt:lpstr>
      <vt:lpstr>    OUTPUT  1</vt:lpstr>
      <vt:lpstr> </vt:lpstr>
      <vt:lpstr>CONCLUSION</vt:lpstr>
      <vt:lpstr>FURTHER ENHANCEMENTS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bhageerathi Hathwar</cp:lastModifiedBy>
  <cp:revision>26</cp:revision>
  <dcterms:created xsi:type="dcterms:W3CDTF">2018-11-22T05:02:50Z</dcterms:created>
  <dcterms:modified xsi:type="dcterms:W3CDTF">2018-11-30T05:20:59Z</dcterms:modified>
</cp:coreProperties>
</file>