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8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1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6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3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D4A5-300B-4738-A3F7-08EA366905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E2F4C8-2852-448A-A136-CEC941FAFE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8075-4C32-4A90-BB5B-CEB80C045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Final Presentation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B4F97-D52F-4FE1-A088-5BD6E13E2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J. Luper</a:t>
            </a:r>
            <a:br>
              <a:rPr lang="en-US" dirty="0"/>
            </a:br>
            <a:r>
              <a:rPr lang="en-US" dirty="0"/>
              <a:t>Kenneth J. Ferris</a:t>
            </a:r>
          </a:p>
        </p:txBody>
      </p:sp>
    </p:spTree>
    <p:extLst>
      <p:ext uri="{BB962C8B-B14F-4D97-AF65-F5344CB8AC3E}">
        <p14:creationId xmlns:p14="http://schemas.microsoft.com/office/powerpoint/2010/main" val="361038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1E29-82AA-4E68-BF31-8DCF278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D48C-0939-4F55-A6F0-026F9812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two computers send data from the Arduino into Visual studios. </a:t>
            </a:r>
          </a:p>
          <a:p>
            <a:r>
              <a:rPr lang="en-US" dirty="0"/>
              <a:t>A GUI required for notifications, and customer orders. </a:t>
            </a:r>
          </a:p>
          <a:p>
            <a:r>
              <a:rPr lang="en-US" dirty="0"/>
              <a:t>TCP/UDP Network for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7166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4958-2452-4324-AD1F-DA82502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/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AF95-5B22-4DA7-A707-E8C8C3FF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3674"/>
          </a:xfrm>
        </p:spPr>
        <p:txBody>
          <a:bodyPr>
            <a:normAutofit/>
          </a:bodyPr>
          <a:lstStyle/>
          <a:p>
            <a:r>
              <a:rPr lang="en-US" dirty="0"/>
              <a:t>Identify project requirements</a:t>
            </a:r>
          </a:p>
          <a:p>
            <a:pPr lvl="1"/>
            <a:r>
              <a:rPr lang="en-US" dirty="0"/>
              <a:t>What we will need</a:t>
            </a:r>
          </a:p>
          <a:p>
            <a:pPr lvl="1"/>
            <a:r>
              <a:rPr lang="en-US" dirty="0"/>
              <a:t>Time management/Organizing </a:t>
            </a:r>
          </a:p>
          <a:p>
            <a:r>
              <a:rPr lang="en-US" dirty="0"/>
              <a:t>Initially started with building the Skeleton of the GUI</a:t>
            </a:r>
          </a:p>
          <a:p>
            <a:pPr lvl="1"/>
            <a:r>
              <a:rPr lang="en-US" dirty="0"/>
              <a:t>Later redesigned</a:t>
            </a:r>
          </a:p>
          <a:p>
            <a:r>
              <a:rPr lang="en-US" dirty="0"/>
              <a:t>Created the Arduino code.</a:t>
            </a:r>
          </a:p>
          <a:p>
            <a:pPr lvl="1"/>
            <a:r>
              <a:rPr lang="en-US" dirty="0"/>
              <a:t>Later implemented into GUI</a:t>
            </a:r>
          </a:p>
          <a:p>
            <a:r>
              <a:rPr lang="en-US" dirty="0"/>
              <a:t>Create a TCP/UDP Network for communication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8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748D-E4A4-46F4-924A-E08794EE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DBD0-81E4-42D1-ACEB-C98DF9B7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3736-3DA2-4A72-8147-3F3A895F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A16E-83B5-4004-9BE1-B85F3888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16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90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IP Final Presentation  </vt:lpstr>
      <vt:lpstr>Basic Idea</vt:lpstr>
      <vt:lpstr>Decisions / Goal</vt:lpstr>
      <vt:lpstr>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Final Presentation</dc:title>
  <dc:creator>Kenneth Luper</dc:creator>
  <cp:lastModifiedBy>Kenneth Luper</cp:lastModifiedBy>
  <cp:revision>2</cp:revision>
  <dcterms:created xsi:type="dcterms:W3CDTF">2019-11-27T09:58:10Z</dcterms:created>
  <dcterms:modified xsi:type="dcterms:W3CDTF">2019-11-28T11:49:21Z</dcterms:modified>
</cp:coreProperties>
</file>