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jpeg" ContentType="image/jpeg"/>
  <Override PartName="/ppt/media/image14.jpeg" ContentType="image/jpe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24/04/16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13CFFD-C546-4708-8747-774B02C50C1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7092360" y="5607360"/>
            <a:ext cx="2051280" cy="1250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tópicosClick to edit Master text styles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24/04/16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E5DDBA-F06B-44D6-B17C-F5E25A4008C1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24/04/16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FD5EF25-3BB1-4591-8F8F-F31DBBA89132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Comunicação entre atividades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Intents simples.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 Sanderson Macedo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Twitte.com/sandeco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Este é um recurso chave no Android.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meio dele podemos fazer com que as aplicações colaborem entre si.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Possibilita o reuso da capacidade de outros apps sem a necessidade de importar códigos ou dependências para dentro da sua aplicação.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Tipos de intents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785880" y="1390320"/>
            <a:ext cx="7643520" cy="403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que é possível?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57120" y="1117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Iniciar novas activities;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Selecionar um contato do telefone;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 o googlemaps com GPS;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abrir uma página da web;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Capturar fotos com a câmera e etc.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Apenas reaproveitando funcionalidades já existentes, disponibilizadas pelos aplicativos instalados no aparelho.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Trabalhando em conjunto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Aplicativos de terceiros, assim como os nossos, podem disponibilizar novas funcionalidades acessíveis via Intents.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Trabalhando em conjunto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exemplo, aplicativos de leitura de códigos de barra que podem ser chamados pela sua aplicação para ler o QR-Code.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Código é lido utilizando a câmera do aparelho, e o resultado é devolvido para ser processado por um método da sua aplicação.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Criando uma Intent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 é uma classe em Java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intent = new Intent();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Chamando o navegador web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Uri url = Uri.parse("http://m.globo.com");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i=new Intent(Intent.ACTION_VIEW,url);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startActivity(i);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Chamando outra atividade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Intent intent = new Intent(this,teste.class);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startActivity(intent);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Chamando outra atividade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571320" y="1571760"/>
            <a:ext cx="7831800" cy="40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Intents geralmente são criadas a partir de ações do usuário e representam a intenção de se realizar algo no Android.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 iniciar o aplicativo de correio eletrônico do Android ou iniciar a reprodução de uma música.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357120" y="1000080"/>
            <a:ext cx="8552880" cy="41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14800" y="5857920"/>
            <a:ext cx="1928520" cy="928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Formalmente, as Intents podem ser definidas como mensagens enviadas por um componente da sua aplicação para o Android.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Sempre para o SO Android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429000" y="6143760"/>
            <a:ext cx="157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Sua Activity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143680" y="6357960"/>
            <a:ext cx="1714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5286240" y="5988600"/>
            <a:ext cx="157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Intents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Mensagem enviada ao SO Android.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mensagem sinaliza uma intenção de inicializar outro componente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Componente da mesma aplicação ou de outra aplicação.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-1785960" y="357120"/>
            <a:ext cx="11302560" cy="635760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2"/>
          <a:stretch/>
        </p:blipFill>
        <p:spPr>
          <a:xfrm>
            <a:off x="3643200" y="857160"/>
            <a:ext cx="1142640" cy="11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143000" y="1143000"/>
            <a:ext cx="631224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285840" y="928800"/>
            <a:ext cx="8553600" cy="41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71280" y="1000080"/>
            <a:ext cx="8889480" cy="50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Application>LibreOffice/5.1.2.2$Linux_X86_64 LibreOffice_project/10m0$Build-2</Application>
  <Words>257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2014-02-19T18:01:40Z</dcterms:created>
  <dc:creator>sandeco</dc:creator>
  <dc:description/>
  <dc:language>pt-BR</dc:language>
  <cp:lastModifiedBy/>
  <dcterms:modified xsi:type="dcterms:W3CDTF">2016-04-24T21:09:53Z</dcterms:modified>
  <cp:revision>36</cp:revision>
  <dc:subject/>
  <dc:title>Estrutura da uma  aplicação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