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780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06/04/2015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3300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06/04/2015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2843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06/04/2015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9211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cdn-static.cnet.co.uk/i/c/blg/cat/mobiles/android-logo-generic-hai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607454"/>
            <a:ext cx="2051720" cy="125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06/04/2015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1107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06/04/2015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4303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06/04/2015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3240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06/04/2015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2291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06/04/2015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2065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06/04/2015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89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06/04/2015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8691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06/04/2015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0708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7C51-8D48-4E53-BCED-A13F1A6B461A}" type="datetimeFigureOut">
              <a:rPr lang="pt-BR" smtClean="0"/>
              <a:pPr/>
              <a:t>06/04/2015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8060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Enviando parâmetros via </a:t>
            </a:r>
            <a:r>
              <a:rPr lang="pt-BR" dirty="0" err="1" smtClean="0"/>
              <a:t>intent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 Sanderson Macedo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63723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Informações Extras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 informações extras são quaisquer outros dados necessários para que o componente  execute a ação apropriadamente. </a:t>
            </a:r>
          </a:p>
          <a:p>
            <a:endParaRPr lang="pt-BR" dirty="0" smtClean="0"/>
          </a:p>
          <a:p>
            <a:r>
              <a:rPr lang="pt-BR" dirty="0" smtClean="0"/>
              <a:t>Eles podem ser informados através dos extras da </a:t>
            </a:r>
            <a:r>
              <a:rPr lang="pt-BR" dirty="0" err="1" smtClean="0"/>
              <a:t>Intent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55604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informação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Podemos informar os tipos de dados como:</a:t>
            </a:r>
          </a:p>
          <a:p>
            <a:r>
              <a:rPr lang="pt-BR" dirty="0" smtClean="0"/>
              <a:t>Strings;</a:t>
            </a:r>
          </a:p>
          <a:p>
            <a:r>
              <a:rPr lang="pt-BR" dirty="0" smtClean="0"/>
              <a:t>tipos primitivos; </a:t>
            </a:r>
          </a:p>
          <a:p>
            <a:r>
              <a:rPr lang="pt-BR" dirty="0" err="1" smtClean="0"/>
              <a:t>Arrays</a:t>
            </a:r>
            <a:r>
              <a:rPr lang="pt-BR" dirty="0" smtClean="0"/>
              <a:t>;</a:t>
            </a:r>
          </a:p>
          <a:p>
            <a:r>
              <a:rPr lang="pt-BR" dirty="0" smtClean="0"/>
              <a:t>objetos serializáveis.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putExtra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28866"/>
          </a:xfrm>
        </p:spPr>
        <p:txBody>
          <a:bodyPr/>
          <a:lstStyle/>
          <a:p>
            <a:r>
              <a:rPr lang="pt-BR" dirty="0" smtClean="0"/>
              <a:t>Para incluir um dado como extra, utilizamos o método </a:t>
            </a:r>
            <a:r>
              <a:rPr lang="pt-BR" dirty="0" err="1" smtClean="0"/>
              <a:t>putExtra</a:t>
            </a:r>
            <a:r>
              <a:rPr lang="pt-BR" dirty="0" smtClean="0"/>
              <a:t> da classe </a:t>
            </a:r>
            <a:r>
              <a:rPr lang="pt-BR" dirty="0" err="1" smtClean="0"/>
              <a:t>Intent</a:t>
            </a:r>
            <a:r>
              <a:rPr lang="pt-BR" dirty="0" smtClean="0"/>
              <a:t>,  fornecendo uma string como </a:t>
            </a:r>
            <a:r>
              <a:rPr lang="pt-BR" dirty="0" err="1" smtClean="0"/>
              <a:t>identicador</a:t>
            </a:r>
            <a:r>
              <a:rPr lang="pt-BR" dirty="0" smtClean="0"/>
              <a:t> do dado e o seu respectivo valor.</a:t>
            </a:r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929066"/>
            <a:ext cx="6460783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getExtra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00172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A classe INTENT disponibiliza vários métodos para captar uma informação extra enviada.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928934"/>
            <a:ext cx="7119584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Enviando um objeto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enviar um objeto por meio de </a:t>
            </a:r>
            <a:r>
              <a:rPr lang="pt-BR" dirty="0" err="1" smtClean="0"/>
              <a:t>intents</a:t>
            </a:r>
            <a:r>
              <a:rPr lang="pt-BR" dirty="0" smtClean="0"/>
              <a:t>, faz-se necessário utilizar objetos no padrão </a:t>
            </a:r>
            <a:r>
              <a:rPr lang="pt-BR" dirty="0" err="1" smtClean="0"/>
              <a:t>JavaBeans</a:t>
            </a:r>
            <a:r>
              <a:rPr lang="pt-BR" smtClean="0"/>
              <a:t>.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125</Words>
  <Application>Microsoft Office PowerPoint</Application>
  <PresentationFormat>Apresentação na tela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Office Theme</vt:lpstr>
      <vt:lpstr>Enviando parâmetros via intent.</vt:lpstr>
      <vt:lpstr>Informações Extras</vt:lpstr>
      <vt:lpstr>Tipos de informação</vt:lpstr>
      <vt:lpstr>putExtra()</vt:lpstr>
      <vt:lpstr>getExtra()</vt:lpstr>
      <vt:lpstr>Enviando um objeto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da uma  aplicação android</dc:title>
  <dc:creator>sandeco</dc:creator>
  <cp:lastModifiedBy>sanderson</cp:lastModifiedBy>
  <cp:revision>44</cp:revision>
  <dcterms:created xsi:type="dcterms:W3CDTF">2014-02-19T18:01:40Z</dcterms:created>
  <dcterms:modified xsi:type="dcterms:W3CDTF">2015-04-06T14:07:07Z</dcterms:modified>
</cp:coreProperties>
</file>