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7" r:id="rId7"/>
    <p:sldId id="259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4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05/04/2015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330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05/04/2015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2843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05/04/2015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9211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dn-static.cnet.co.uk/i/c/blg/cat/mobiles/android-logo-generic-ha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607454"/>
            <a:ext cx="2051720" cy="125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05/04/2015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110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05/04/2015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4303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05/04/2015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3240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05/04/2015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2291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05/04/2015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206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05/04/2015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8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05/04/2015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8691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05/04/2015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0708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7C51-8D48-4E53-BCED-A13F1A6B461A}" type="datetimeFigureOut">
              <a:rPr lang="pt-BR" smtClean="0"/>
              <a:pPr/>
              <a:t>05/04/2015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8060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Serialização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Sanderson Macedo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372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Objetos de Domínio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Vendas</a:t>
            </a:r>
            <a:endParaRPr lang="pt-BR" dirty="0"/>
          </a:p>
        </p:txBody>
      </p:sp>
      <p:pic>
        <p:nvPicPr>
          <p:cNvPr id="25602" name="Picture 2" descr="http://www.dsc.ufcg.edu.br/~jacques/cursos/apoo/html/anal1/9-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71612"/>
            <a:ext cx="6888963" cy="4857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</a:t>
            </a:r>
            <a:endParaRPr lang="pt-BR" dirty="0"/>
          </a:p>
        </p:txBody>
      </p:sp>
      <p:pic>
        <p:nvPicPr>
          <p:cNvPr id="26626" name="Picture 2" descr="http://docente.ifrn.edu.br/fellipealeixo/disciplinas/tads-2012/desenvolvimento-de-sistemas-corporativos/material/EntidadesP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8239538" cy="46720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Serialização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 ciência </a:t>
            </a:r>
            <a:r>
              <a:rPr lang="pt-BR" smtClean="0"/>
              <a:t>da </a:t>
            </a:r>
            <a:r>
              <a:rPr lang="pt-BR" smtClean="0"/>
              <a:t>computação </a:t>
            </a:r>
            <a:r>
              <a:rPr lang="pt-BR" dirty="0" smtClean="0"/>
              <a:t>a </a:t>
            </a:r>
            <a:r>
              <a:rPr lang="pt-BR" dirty="0" smtClean="0"/>
              <a:t>serialização é o processo de </a:t>
            </a:r>
            <a:r>
              <a:rPr lang="pt-BR" dirty="0" smtClean="0"/>
              <a:t>armazenar </a:t>
            </a:r>
            <a:r>
              <a:rPr lang="pt-BR" smtClean="0"/>
              <a:t>ou transmitir </a:t>
            </a:r>
            <a:r>
              <a:rPr lang="pt-BR" dirty="0" smtClean="0"/>
              <a:t>o estado de um objeto.</a:t>
            </a:r>
          </a:p>
          <a:p>
            <a:endParaRPr lang="pt-BR" dirty="0" smtClean="0"/>
          </a:p>
          <a:p>
            <a:r>
              <a:rPr lang="pt-BR" dirty="0" smtClean="0"/>
              <a:t>ESTADO DO OBJETO.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Serialização para armazenamento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Pode ser armazenado em:</a:t>
            </a:r>
          </a:p>
          <a:p>
            <a:r>
              <a:rPr lang="pt-BR" dirty="0" smtClean="0"/>
              <a:t>Arquivo </a:t>
            </a:r>
            <a:r>
              <a:rPr lang="pt-BR" dirty="0" smtClean="0"/>
              <a:t>de computador </a:t>
            </a:r>
            <a:endParaRPr lang="pt-BR" dirty="0" smtClean="0"/>
          </a:p>
          <a:p>
            <a:r>
              <a:rPr lang="pt-BR" dirty="0" smtClean="0"/>
              <a:t>Buffer </a:t>
            </a:r>
            <a:r>
              <a:rPr lang="pt-BR" dirty="0" smtClean="0"/>
              <a:t>de </a:t>
            </a:r>
            <a:r>
              <a:rPr lang="pt-BR" dirty="0" smtClean="0"/>
              <a:t>memória;</a:t>
            </a:r>
          </a:p>
          <a:p>
            <a:r>
              <a:rPr lang="pt-BR" dirty="0" smtClean="0"/>
              <a:t>XML;</a:t>
            </a:r>
          </a:p>
          <a:p>
            <a:r>
              <a:rPr lang="pt-BR" dirty="0" err="1" smtClean="0"/>
              <a:t>Json</a:t>
            </a:r>
            <a:r>
              <a:rPr lang="pt-BR" dirty="0" smtClean="0"/>
              <a:t>;</a:t>
            </a:r>
          </a:p>
          <a:p>
            <a:r>
              <a:rPr lang="pt-BR" dirty="0" smtClean="0"/>
              <a:t>Banco de dados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Serialização para transmissão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Meios de transmissão:</a:t>
            </a:r>
          </a:p>
          <a:p>
            <a:r>
              <a:rPr lang="pt-BR" dirty="0" smtClean="0"/>
              <a:t>Rede/Internet</a:t>
            </a:r>
          </a:p>
          <a:p>
            <a:r>
              <a:rPr lang="pt-BR" dirty="0" err="1" smtClean="0"/>
              <a:t>Get</a:t>
            </a:r>
            <a:r>
              <a:rPr lang="pt-BR" dirty="0" smtClean="0"/>
              <a:t> do HTML;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Recriação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importante na serialização é a recriação do objeto após transmissão ou armazenamento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Padrão </a:t>
            </a:r>
            <a:r>
              <a:rPr lang="pt-BR" dirty="0" err="1" smtClean="0"/>
              <a:t>JavaBeans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O </a:t>
            </a:r>
            <a:r>
              <a:rPr lang="pt-BR" dirty="0" err="1" smtClean="0"/>
              <a:t>JavaBean</a:t>
            </a:r>
            <a:r>
              <a:rPr lang="pt-BR" dirty="0" smtClean="0"/>
              <a:t> é um Objeto Java que:</a:t>
            </a:r>
          </a:p>
          <a:p>
            <a:pPr>
              <a:buNone/>
            </a:pPr>
            <a:r>
              <a:rPr lang="pt-BR" dirty="0" smtClean="0"/>
              <a:t>1. Possui um construtor sem parâmetros; </a:t>
            </a:r>
          </a:p>
          <a:p>
            <a:pPr>
              <a:buNone/>
            </a:pPr>
            <a:r>
              <a:rPr lang="pt-BR" dirty="0" smtClean="0"/>
              <a:t>2. Permite acesso às suas propriedades através de métodos </a:t>
            </a:r>
            <a:r>
              <a:rPr lang="pt-BR" dirty="0" err="1" smtClean="0"/>
              <a:t>getters</a:t>
            </a:r>
            <a:r>
              <a:rPr lang="pt-BR" dirty="0" smtClean="0"/>
              <a:t> e </a:t>
            </a:r>
            <a:r>
              <a:rPr lang="pt-BR" dirty="0" err="1" smtClean="0"/>
              <a:t>setters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3. Implementa a interface </a:t>
            </a:r>
            <a:r>
              <a:rPr lang="pt-BR" dirty="0" err="1" smtClean="0"/>
              <a:t>Serializable</a:t>
            </a:r>
            <a:r>
              <a:rPr lang="pt-BR" dirty="0" smtClean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5560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3" y="-24"/>
            <a:ext cx="5860493" cy="685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Transmitindo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 - 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Usado quando:</a:t>
            </a:r>
          </a:p>
          <a:p>
            <a:r>
              <a:rPr lang="pt-BR" dirty="0" smtClean="0"/>
              <a:t>Existe grande quantidade de dados a ser transmitida.</a:t>
            </a:r>
          </a:p>
          <a:p>
            <a:r>
              <a:rPr lang="pt-BR" dirty="0" smtClean="0"/>
              <a:t>Normalmente expressa determinado formulário.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Transmitindo Objeto de Domínio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existem objetos que se relacionam em um domínio de negócio específico;</a:t>
            </a:r>
          </a:p>
          <a:p>
            <a:endParaRPr lang="pt-BR" dirty="0" smtClean="0"/>
          </a:p>
          <a:p>
            <a:r>
              <a:rPr lang="pt-BR" dirty="0" smtClean="0"/>
              <a:t>Quando existe agregação de objetos;</a:t>
            </a:r>
          </a:p>
          <a:p>
            <a:endParaRPr lang="pt-BR" dirty="0" smtClean="0"/>
          </a:p>
          <a:p>
            <a:r>
              <a:rPr lang="pt-BR" dirty="0" smtClean="0"/>
              <a:t>Quando existe composição de objetos.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171</Words>
  <Application>Microsoft Office PowerPoint</Application>
  <PresentationFormat>Apresentação na tela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Office Theme</vt:lpstr>
      <vt:lpstr>Serialização</vt:lpstr>
      <vt:lpstr>Serialização</vt:lpstr>
      <vt:lpstr>Serialização para armazenamento</vt:lpstr>
      <vt:lpstr>Serialização para transmissão</vt:lpstr>
      <vt:lpstr>Recriação</vt:lpstr>
      <vt:lpstr>Padrão JavaBeans</vt:lpstr>
      <vt:lpstr>Slide 7</vt:lpstr>
      <vt:lpstr>Transmitindo Value Object - VO</vt:lpstr>
      <vt:lpstr>Transmitindo Objeto de Domínio</vt:lpstr>
      <vt:lpstr>Objetos de Domínio</vt:lpstr>
      <vt:lpstr>Vendas</vt:lpstr>
      <vt:lpstr>Biblioteca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uma  aplicação android</dc:title>
  <dc:creator>sandeco</dc:creator>
  <cp:lastModifiedBy>sanderson</cp:lastModifiedBy>
  <cp:revision>50</cp:revision>
  <dcterms:created xsi:type="dcterms:W3CDTF">2014-02-19T18:01:40Z</dcterms:created>
  <dcterms:modified xsi:type="dcterms:W3CDTF">2015-04-06T01:33:38Z</dcterms:modified>
</cp:coreProperties>
</file>