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/>
                </a:solidFill>
                <a:latin typeface="Roboto Condensed" pitchFamily="2" charset="0"/>
                <a:ea typeface="Roboto Condensed" pitchFamily="2" charset="0"/>
              </a:rPr>
              <a:t>Design android.</a:t>
            </a:r>
            <a:endParaRPr lang="pt-BR" dirty="0">
              <a:solidFill>
                <a:schemeClr val="accent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Professor Sanderson Macedo</a:t>
            </a:r>
          </a:p>
          <a:p>
            <a:r>
              <a:rPr lang="pt-BR" sz="2400" dirty="0" smtClean="0">
                <a:latin typeface="Roboto Condensed" pitchFamily="2" charset="0"/>
                <a:ea typeface="Roboto Condensed" pitchFamily="2" charset="0"/>
              </a:rPr>
              <a:t>developer.android.com/design</a:t>
            </a:r>
            <a:endParaRPr lang="pt-BR" sz="2400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026" name="Picture 2" descr="http://developer.android.com/design/media/index_landing_p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42868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197768"/>
            <a:ext cx="8733656" cy="1143000"/>
          </a:xfrm>
        </p:spPr>
        <p:txBody>
          <a:bodyPr>
            <a:noAutofit/>
          </a:bodyPr>
          <a:lstStyle/>
          <a:p>
            <a:pPr algn="l"/>
            <a:r>
              <a:rPr lang="pt-BR" dirty="0" smtClean="0">
                <a:solidFill>
                  <a:srgbClr val="C00000"/>
                </a:solidFill>
                <a:latin typeface="Roboto Condensed" pitchFamily="2" charset="0"/>
                <a:ea typeface="Roboto Condensed" pitchFamily="2" charset="0"/>
              </a:rPr>
              <a:t>Mostre o mínimo possível</a:t>
            </a:r>
            <a:endParaRPr lang="pt-BR" dirty="0">
              <a:solidFill>
                <a:srgbClr val="C000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2892077"/>
            <a:ext cx="7632848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Não mostre muita coisa de uma </a:t>
            </a:r>
            <a:r>
              <a:rPr lang="pt-BR" sz="3600" dirty="0"/>
              <a:t>vez. </a:t>
            </a:r>
            <a:endParaRPr lang="pt-BR" sz="3600" dirty="0" smtClean="0"/>
          </a:p>
          <a:p>
            <a:pPr marL="0" indent="0">
              <a:buNone/>
            </a:pPr>
            <a:r>
              <a:rPr lang="pt-BR" sz="3600" dirty="0" smtClean="0"/>
              <a:t>Quebre tarefas em pequenas atividades.</a:t>
            </a:r>
          </a:p>
          <a:p>
            <a:pPr marL="0" indent="0">
              <a:buNone/>
            </a:pPr>
            <a:r>
              <a:rPr lang="pt-BR" sz="3600" dirty="0" smtClean="0"/>
              <a:t>Oculte </a:t>
            </a:r>
            <a:r>
              <a:rPr lang="pt-BR" sz="3600" dirty="0"/>
              <a:t>opções que não são essenciais no momento, e </a:t>
            </a:r>
            <a:r>
              <a:rPr lang="pt-BR" sz="3600" dirty="0" smtClean="0"/>
              <a:t>ensine com acessá-las. </a:t>
            </a:r>
            <a:endParaRPr lang="pt-BR" sz="3600" spc="-150" dirty="0"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xQTEhQUExQUFBUXFxUYGBgXFBQXHBgdFxQWFxUaGxcYHCggGBolHBQUITEhJSkrLi4uFx8zODMsNygtLisBCgoKDg0OGhAQGiwkICQsLCw0LywsLCw0LywsLCwsLCwsLCwsLCwsLCwsLCwsLCwsLCwsLCwsLCwsLCwsLCwsLP/AABEIALEBHAMBIgACEQEDEQH/xAAbAAADAQEBAQEAAAAAAAAAAAADBAUCAAEGB//EADIQAAECBAQDBwUBAQADAAAAAAEAAgMEESExQVFhEnHwBYGRscHR4SIyQqHxE1IUorL/xAAaAQACAwEBAAAAAAAAAAAAAAADBAECBQAG/8QAKBEAAgICAgICAQQDAQAAAAAAAAECEQMhEjEEQVFxYRMiMkJSkbEz/9oADAMBAAIRAxEAPwCfLSfCKnFFDK8kxENbYAYoEWLQWXi+TkegijMZ1FmGzMrocOtzh5r2NForfhBoozEiZZIku2t0GWZUp9tAqzdaCpB4LU1CbVBgNqqMNgak8kqJOYyi565z141lUH8sslQFzaocRoCbiAAaJNwLjsrxdhEhVwqVoQU+yWAxHyhRh45BE/UvSLp2IxQs/wCXDjj5J8wgzG7j+lgwqXOKspki4h0ucfJNS8DiuvZeBxHidgqcKATsM9fhCyZaBTdGIEuFrg1sEyBphkNUWHBvU9yUc/bFmLCHmgRWqg9qWfDXRkVJ72ID4dFRdDpzSMyUxCVllsRihYDUUhPSkoe8fr3d5JhzUUS9GJaWwoPqzBy5+y2ZYg3uVZl5MAU8dVqNDDRXCmHWqSfkW9AL2RpqFlck4k+QUKabUkDJWu05ilhj5KO6nDU4Z6lO4LStloxJ7m9+uynzkWhoP4n5mPQWxx5aV3U9sEuPNaeP5ZZonmEb6oceFwg1xVdkLhrrmfQFSJ91XUF03jnyYOUKVkx4qUF7mg0OKZmDw2bd2eyRc4DKu6ehsTn+0/SY8xkKe66XbxXNhmfQIMpC4qudZox30A3Wp2bAsLaDT5WBX9UPJG5iYyw26zQJdpedkvLwy87J2JEDRwt7yrNcdLsNFBy+lgm5WHXFKSkGuKrMIaN0rllWkXGYQDQuESqWDicU7LQK3ySktbZOkbhQ6oryAjUACXLC7kg3ZMflgeAvOgTcGV4RU2GQ1TMGXDRxOHIe6HNRjzJwChzctLojk5OkKzD+8nALIhcFzd5w2TDIXDc3cUQw+G7vuP6XcvSL8l0JcHDc3cdct+aFCl+I1dh5pyHALzU4eaaZCrs0Z+ynnX2RKdGIMv3Dq9PLx0R+GtABXQa7lHbDrQAY4D1Kchy4Zhdx+53oNEKmxSeVIWbAoKHH8jrsNgvXiyZLUJzVWUQSnYqWoT20TjglYoVF2FTsnxxYqdGVCaeAl4cK4LrnIddd+DmN0rDRMSkt+RxyHWe+XPC7JSNKE45DILchJmznC+Q0VItoEHJKUxbLk3Qu4UUTtKYxPgPVU5uN16qBNPDjV32jLN2w23VcMLlZOOPyTaYvdWmW566sps1FzPcMe86nrBPTsYm5pQYAYddYJOFLF5qRyGvNa+PW2MKIjDgFxqa49d63EAFQM8T6D3VGdcGg0pXXIctSpscmgGePLcpiMnLZyjYjPRfwbjnso8yeAcLbuOJ/5+VUmDw/S27jidF8/PRr8LTzPstHx42Czy4oUjvyHeUvwpiHBqaJsANsn+Sjozljc9s+vn58CwtTAD8flT5eGYh2zKWloRiHbM+yoRIwaOFthmfRZHBQXGPZoxXtjD4waOFuAxKJKQq0J7glZWCSanuCrs+kalAyPjpdhkMtcGDdahNJ+o/1DloP5OVKXly49WSU5KJ10FkJMvKrOAFhgP2dUUMDGAYFBLarNlkc3foHF8nb6BFnEm5aAAKnuC1Ag0uV7HieOQXVf0TKbekBmIl9TkFmHD4bm7j14IjYdLm5PXgittc3d5fKns7lSpAw3gubu8uaFCgF5qcPNbdcpv7RfwClp+iHJx+wTofcP3yC3Dhk0tyb6lbht4sRjgE9Bh8O5PXhoFMMfpAJ5OKMwIfCNXHE6dfKJworWrLgmP01FCvK2BcENwRnIMV1BUoE4hIgIiQmotAjx42JKmRYl6m5yHqevgEY2xzHBsEcQSL5D1688K/ZsiR9TvuOA0XdmyFPqddxwGiuQ4VOaajjc/oHnzqP7YmGQ6BLTMRMR30UacjVNB/TohZf8UAwwcnbFJuLU7VsP+tuSkTkTE93wNk9NvA8q+g2SsGWLzU9yJiSirZowj7J8GWL3CvgmJkiGC1v3ZnTYbqtGgiFDrmbeIv+lF/8cuubN8/hGjk57fRbUvomuaSa0tl7nayTmXUBDccyfM+yfnZhtK/jlq6novnO0p34GnzutLBBzZLairEe05rhHAy5P3FTIMuXFMQ4JcfMpqOQwUHetaL4LiuxFwc3yl0KRSGCylRYhJqjxncR2Q+QqmYRrsUyy5Ol0fVxo4aOFtgMaZ7IsjLF31OsMutUvISvF9TrAYBXILMLcgsjLNQVI04r+0gkMUwHLZOysvepx1RZOVzOHnzRQeN2wWbPJekc5WGgwq5clflYIhtwvmgSUANFTj5bc0wT1oszLk5OvQJvlr0eOujQoXXWaJLwfyd3BajRKc1SCvfo5yvSMRX055BDa2lzdxXjXUqfyy2+V6yuKLXL6JqkehprXNYiOWnFDJV6LJBGN4b4nIac0WDCrdwqTgFiWh3r4DVUoUO1T/duSmMW3SA5J8TyHDpfGv7+Am4bF5AhZlbe/IJ2GNRQlKVujxxQiV7WqxEeAKlDkSkYiuAFSpcePU1yH6RZiKT1glHDbkPU9fCWSVukO4sddgIrieeQ9T18Pdndn0PE4VectEeTkuG5u4/pWJaX4bnHM+iZweO5Fc3kqKqJiDB4RU3PVl0Ry252fgps7Mfi3FGytQVIThFzkLT0ya8LcVOinhHmfQdfDLgGgnxPoOvgMOAXmpwyWd/JmnjSS/AnCly81PcqctLAY4efwishU+kIr2cOOAv1sq5ZaojJlvSJU8ziPE4/SKkN99l8/wBozXFalsxhX2Cp9qzXESG2Gfn0F8v2nNBot/eut3fExN0MY40tiHak3S5xy9gMgobYReT1RNuhF9XFEfRg5LehUFS7OlHlt9CsR4Y3qpKlxHF5p4ozgXk+JOQWHCooLNGJ1TUEo/Ynlblr0KvAy+0Z6oRCacz4CE5qOpC0oH28BmFuQVyTkTTidbTrr297K7OAHG/DTrr1POTVTTuA6yXmMuVylxiOym2wUV1bNsFW7MlA1oc7u9+anSjLiuGJVcxa+g0+Upmk64opJ3pDAf1onJaBmUKTgZu8ExFigXSTpuit3pGo0Wl/BJ8RJqsOfUrTUROwsYcUbaF6XLBcsuciImrPXORYcvhXwXkCFgT3BU5aBW57z6Bcm5OkDyZOK0ey8CtzhmfQJtjK3wAwC5t8LAdVWYkXIeK0MWNQVsQk3JmokXIIIvy81wHgvSVEp3tkpUc40SUw/X+IseLS5QGwyTU+Gnyk8uVvSDQjW2B4K5ch6nfrk3LStLm7ijwIFE9AgZ5o/i+I5PZXLnpUeS0tTmtxTlkP2ixDQUHep01HyC1cqjijxQpFOcrBTkxkMUgW0qfE+g9+gfh/voPdcIVeSxsrc3Q9CoqhRkDiNThkE1wUTAbRcxlev2o4KKOlksxChcNzj5KN2nPVs3AYnr9BNdpTlatb9oxOq+bn49rX0Gu/X9DHHynbGvHwtvlLsQ7SmqC3cMz79d/z74Jd9T8FVe01LnXccNkjNvpQk2GWq18K46RocaQpMODak2F6BSohMQ6AeACYfWI4kmgGJyAQ+Hj+ltmDxdzWhBcfsBN8hYt4rNswYnNy50PbkFQEHAAcgtRoQhtq658th7q/6vpA3j+SNHHDzP6Sv+JN06WVNSveE5JhSoTnG2fo87OD2GqVggk1OPVlOgxS53Ee5UJZ/wDfb9Lz7x8FRNlODbn1+1ZkJWn1OSXZkp+Tv3lud1SfH8Ov2s3NK3USOw8SLRIxI/EdktMzVTTJCZE0uqRxUth4RodD0QVXkvDp9TvDrNZfGqaqPegi30bL0SDCwJ7hqhwoeZ7gq0tL0HE7Hy2C5u9IplmoI1LQMyeZ9AnBewsNPdCF9hkF5EiZDvKdxRUFbEJXJhIkXIeKE0V5ea8YK8ltz6K0sntkVWkaJS0aPTrFYjR/jdewIN6nHy5e6WlkctIIoJK2eQoZJqcfL5TsGEuhw07ChpzxfFcnbA5Mp0GEjuNLZ+S5zuHn5JGYjaLabjgjS7FknNmZmPkErTr0HutNFb5a+g3Ww3u9Fk5ZubGlUVRgMRA1aDV6BVVUFFEOQJwSM9M24Wm16nX480zPzPCKDE+SgzUagv3DXc7bJbLP0hrx8Tlti85F8MhrudlHjPFyeuutizsz4nqp2UuZiilyfdEw4ma8IUgcxFxJsMlFiAxHEmzQL7BPRAX/AFOPC0VSRH+ho2zB/wC25WniXE6WwPD/AKfS0UYPE806yXAGHIJyBKhoTTYIaONxp6Ks83pEcaEf8hDaXOxp4bDdRZhxe6p7hon52KYjq5DAabndLFmiNi/bt9gMm9Cv+dbJuHKgC6Zl5amVScAqIl4bbO+p2ePgunmrQHhYvLutYUb5819J2RJE0c6lr7N3O+yS7D7OqeJ+Njs3f4ViLMClBZvmdSszyctvjEUXwOOj5CwHVTukJmbrZLTEzkMUnEj5C5KXx4A0IjYiVNBdUpRvCKnv2U6Th05p+v8ANVGX4QV70FfF4ijwWUuf4gQmHLEpyHD+Sl5fCLXSoalBT6iKn8R6p0GuP8SsI9arbn/K6DSFZq2HdFyHeVmGK8vNBhivJGdEorvKUarSCufRKRIxJoLnr9IRilxo3r4TUCFSwvqdfhBc3J0TxUOzoEGm5zPoNk7DhrobKJmGxaHjePbFsmSzUKGjl3Dz8lkv4efkk4sWq2lKOGNLsXUXNnseKl2trc4LYZXHBax5ZJDJNyYdUlSPKdwyC0AvQETg1UJJLZVyMUS87Mhg3yHqdlqdmxDFTc5BQpiPQlz7uOA90tly/AfBhc3b6MzUen1OuTgPU6DZQ52aPMn9dadHU9NX1d5KFMzW/fqVTDicnbNvFi4o9mZgAVxv4pQfUeN32gL2DD4ruwCBHiGIeEfYP38LQjFLQZgojjFNBZg/fwqktLBoqbBbk5UAVNgnDBv9f0jTOmPiVTJlX8V0dSW2YY1oaXvwy61Uyejl50aPt90WdmjENMGg20CQiOrYVtmpxQ9vv/gKXywLjXK3mjQoPitw4eZ/iYgxQwGI7KvCPVGlL4AyPI72wWVd9xyHkPU/C+Xm5oucSfW2yZ7RmnPdU45DRTC4b9yc8fDxVvsTy5PSP1CNNClG2b/9HXr+qxI/j1dKNee/IaIMzM8IoMTiseOLdIHENMTFLC5KJKQ6XzSMq29Tiqcu1XmuKpB0PwCnocI8qocvLcIBdcnAablMf6rOnK+iU/gYhgBEa+vIKeY9Sjwn5C5QXB9kNlHjotQ74oEO25OJ02C06MAg7KDD4oCVdELjQZ5+w0QGkxDbDM9ZKhLwQLDvKl6+ztR+zcvCoKDvKfhMoFiCwBMQ2prx8QpknYSG1FdEDefkhRIlMMUrxEmgxWtHIsa0AUeW2FfEJK01lLlcwABYLuIoLyOTLfRomvJaa1eWAugGPxGgwXOSitnJN9DYeBh4pSbmw0VPcNVmYmA0eQ1UKcm7kk1PlsEpPPyD4PH5s3MzJrxO+7If8/KkTs13leTMzTn5KBPTVagHv1U4sTm7Zs4sKR5OzWIHedUtBgcV3YBewoBd6nZZmo3F9LftH7WhFVpDH4MzMbjPC2zR+/hOSksGipwCxKwABUozongFWUv6xLKIYO/I2aDbf3Sk3HLyTldac4uN8KU5BBiuGA/u/JRCOykmArfrxW2Q0RkNEwpzRHIDJgXttewFK77KZ2jMXJPcNNO9UJuLwipxvRv/AD8r56ai3q5HwQt2KZJCsZ2ZSZc43FhzRIxJucK2GZWDCH5GhWpFJIz5tt6PtZibDBuUrBqTU4pKG4uNT/FTk4JcQGipKy5RWNBosdlWVIpdfSyUqIY4n3dkNEvJQGwW1N3deAQY02XHrqiysknkdLov39Dj5ipSkecyBSExOZBClavO2ZVo4ElbCWV5Zxdh4qtCiBgoMev2pLYwYOEfzmjMjUuUvkjy+ij2UhGoEOEC86N8/hAgtLzU2GnuqMJuQ/iXlUfsixmXbkMAnobaIEFoaKBMNNMUKCt2CmMMC6JHpYJV8fRCD8h49ZpxZVBA1jvbGOKpoO86IrSBYeOqXabbLTKu5LlNyZziFB4jsiRIgaL+CHEihooMfLmpceOSaYkov6iijoYnN/gPEjueaVRnxwxtMT58km14YLY5n0UPtLtKpo0310SrlLNKl0NwwfqOl0Nz3aGJzOnlyUyLGpc3ccBkBqhV4bm7jgNNypU9N1qAa6nX4TWLDbo0YY1HSPJyc4iQMMzr8JeFC4jt5LLGVwRpiJwjhb3p5KtRDdaRmcj/AINwzWJeGMSgsGaYbdWapUiy0G46rJFSvBoO9aJyCoQ5GXnId65kOq3DhIxthcqHL0gMmZENCmHBmJq43Ffx35o8Zwh43dkP+a+ZUOcmaGpu7IZD3Ktig5sXlIXn5ilSTfLbc7lSI+p7hqUeYi4lxrVJ/wCtPqOOWy1sUKQlllbo8e6lz9xwGiH/AIVu40J5LZbw3NylXxKnVMRT9AWkuz6mQly4hrV9XKQWwW5V89zskpZjYLdXdXO2yUmJsuOPesLK3mdLouh6POFxxSU1O0FB/UlHm6C2Ge6SbELjU2CLj8ddluRRgvLzTLNVIccNFGqRDfagsEy1+FFXJGyeRShPVCVh1oXdwSUpDpQm7jhsq0q2tzlbmkM0q6OcijLNzOCegjRJCIe/yTUOIAFmTTZVDPGBcrDoyWdFGJKC6N4LophFFDhiVw7yiQ3eAz9AkYb67N6sEzAaXUyAXNbJa0MwwXHZMRIoaKD+fKE+KGCg7yp8eKXWw0CIp1pAlDm99HsxNEmjVgvDBvmgRYwaLKH2h2jU8LTzKvDFLIxuGPlpdDHaXadSWtKWhN4RU/ccActzshS8HhHE7HIHzOyR7RnuKwwzOvwnYYl/GPQ0qSpGpycJqBhmdUkxtSsA1TNQwbptR4qkXTNPfwN36uUiXLMaNVYa5EjCieQw0ozSlmlMMUSRNhmlbhsWWNReKmCCyrYZg0XkaMIQqfvPfT5QY02GA0N/L3KhzM2SSehvzU48Lm99C85hJybOv1G/LnupUeJmVqI9TI0TiNVqYcVCmSZ5EicRqe5EApd2OQXQWUFT3JeZiZnwTK26QH+Ktgo8WqXIqtgVPVl7xaU70wtdCeSdn2ExOEmlUrFmqDbzSUWYoOuqJb/QuuVnQwII8g1/qXG+CagpJhTEN6tNHKRQY7LNU5VnDc3Pkpkra+aoQTXmkcvwGTKcA31OaqQn0A66CjwnAJyA/wDI+Cz8kbLFhsYAVP8AfhCiTvekXRS65z/QWC6nogLEvYSI4IxOOfid9giCJXYJaFq7DE+gW5esR3VgocUETKsq3jIyAVJ8UMFBil4NGtp1/UCNNgYXKRdyloG5cmFIOJ8EhNTVK0QJiecbYKJPzRFhjrom8PjuT2FhBvsJP9oE/SDzPWa6RlgPrfhkErLwg0cbzvT1KVn+1C6wsOsloRxt/th/sZulSD9qdocRIFhnupYNSgOirQjWTcMXBUjlIdbEDRulI0epQIkWqC59USOP2TzDl9URhSrSjwyrNEqQ3CTMNKwyi/6US8lZbkNf6UQYs1Tn1+0tFmEjEi1UwxWCnM3MR6pOLEXkSJkEhMRKmlbJ7HjFZzMxoxdyW4MPM4eawxgxOGA3XszHA9AmPwgC1+5nkzGSVyalc5xJuuCLGPFC2TJyOF7BHZCOlfBeNaAKmw19AgvmCcDQZALtvoB9jUT7jzWwuXIfokLDTcLJcuQZhIlCHknoeC5ckMgdDLMU+z7e5erknkCI0F0T7+71XLkL2EQxH+0p7sjPmxcuQMn/AJs5/wASlHw61Ut+JXq5L4iMYg/PvUiL9y5ctLCNRD9o/Z4KBHx71y5NeN0SwQxXhwXi5NkowhlcuV0QzcNMw1y5UmWiMNXPXLkH2WYrFS591y5HiAl2KRftKQYuXJvH0KT7CHFvNLzP3+HkuXIkOwWToGM1pnquXIjFWezv2M70uV6uUw6Il2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data:image/jpeg;base64,/9j/4AAQSkZJRgABAQAAAQABAAD/2wCEAAkGBxQTEhQUExQUFBUXFxUYGBgXFBQXHBgdFxQWFxUaGxcYHCggGBolHBQUITEhJSkrLi4uFx8zODMsNygtLisBCgoKDg0OGhAQGiwkICQsLCw0LywsLCw0LywsLCwsLCwsLCwsLCwsLCwsLCwsLCwsLCwsLCwsLCwsLCwsLCwsLP/AABEIALEBHAMBIgACEQEDEQH/xAAbAAADAQEBAQEAAAAAAAAAAAADBAUCAAEGB//EADIQAAECBAQDBwUBAQADAAAAAAEAAgMEESExQVFhEnHwBYGRscHR4SIyQqHxE1IUorL/xAAaAQACAwEBAAAAAAAAAAAAAAADBAECBQAG/8QAKBEAAgICAgICAQQDAQAAAAAAAAECEQMhEjEEQVFxYRMiMkJSkbEz/9oADAMBAAIRAxEAPwCfLSfCKnFFDK8kxENbYAYoEWLQWXi+TkegijMZ1FmGzMrocOtzh5r2NForfhBoozEiZZIku2t0GWZUp9tAqzdaCpB4LU1CbVBgNqqMNgak8kqJOYyi565z141lUH8sslQFzaocRoCbiAAaJNwLjsrxdhEhVwqVoQU+yWAxHyhRh45BE/UvSLp2IxQs/wCXDjj5J8wgzG7j+lgwqXOKspki4h0ucfJNS8DiuvZeBxHidgqcKATsM9fhCyZaBTdGIEuFrg1sEyBphkNUWHBvU9yUc/bFmLCHmgRWqg9qWfDXRkVJ72ID4dFRdDpzSMyUxCVllsRihYDUUhPSkoe8fr3d5JhzUUS9GJaWwoPqzBy5+y2ZYg3uVZl5MAU8dVqNDDRXCmHWqSfkW9AL2RpqFlck4k+QUKabUkDJWu05ilhj5KO6nDU4Z6lO4LStloxJ7m9+uynzkWhoP4n5mPQWxx5aV3U9sEuPNaeP5ZZonmEb6oceFwg1xVdkLhrrmfQFSJ91XUF03jnyYOUKVkx4qUF7mg0OKZmDw2bd2eyRc4DKu6ehsTn+0/SY8xkKe66XbxXNhmfQIMpC4qudZox30A3Wp2bAsLaDT5WBX9UPJG5iYyw26zQJdpedkvLwy87J2JEDRwt7yrNcdLsNFBy+lgm5WHXFKSkGuKrMIaN0rllWkXGYQDQuESqWDicU7LQK3ySktbZOkbhQ6oryAjUACXLC7kg3ZMflgeAvOgTcGV4RU2GQ1TMGXDRxOHIe6HNRjzJwChzctLojk5OkKzD+8nALIhcFzd5w2TDIXDc3cUQw+G7vuP6XcvSL8l0JcHDc3cdct+aFCl+I1dh5pyHALzU4eaaZCrs0Z+ynnX2RKdGIMv3Dq9PLx0R+GtABXQa7lHbDrQAY4D1Kchy4Zhdx+53oNEKmxSeVIWbAoKHH8jrsNgvXiyZLUJzVWUQSnYqWoT20TjglYoVF2FTsnxxYqdGVCaeAl4cK4LrnIddd+DmN0rDRMSkt+RxyHWe+XPC7JSNKE45DILchJmznC+Q0VItoEHJKUxbLk3Qu4UUTtKYxPgPVU5uN16qBNPDjV32jLN2w23VcMLlZOOPyTaYvdWmW566sps1FzPcMe86nrBPTsYm5pQYAYddYJOFLF5qRyGvNa+PW2MKIjDgFxqa49d63EAFQM8T6D3VGdcGg0pXXIctSpscmgGePLcpiMnLZyjYjPRfwbjnso8yeAcLbuOJ/5+VUmDw/S27jidF8/PRr8LTzPstHx42Czy4oUjvyHeUvwpiHBqaJsANsn+Sjozljc9s+vn58CwtTAD8flT5eGYh2zKWloRiHbM+yoRIwaOFthmfRZHBQXGPZoxXtjD4waOFuAxKJKQq0J7glZWCSanuCrs+kalAyPjpdhkMtcGDdahNJ+o/1DloP5OVKXly49WSU5KJ10FkJMvKrOAFhgP2dUUMDGAYFBLarNlkc3foHF8nb6BFnEm5aAAKnuC1Ag0uV7HieOQXVf0TKbekBmIl9TkFmHD4bm7j14IjYdLm5PXgittc3d5fKns7lSpAw3gubu8uaFCgF5qcPNbdcpv7RfwClp+iHJx+wTofcP3yC3Dhk0tyb6lbht4sRjgE9Bh8O5PXhoFMMfpAJ5OKMwIfCNXHE6dfKJworWrLgmP01FCvK2BcENwRnIMV1BUoE4hIgIiQmotAjx42JKmRYl6m5yHqevgEY2xzHBsEcQSL5D1688K/ZsiR9TvuOA0XdmyFPqddxwGiuQ4VOaajjc/oHnzqP7YmGQ6BLTMRMR30UacjVNB/TohZf8UAwwcnbFJuLU7VsP+tuSkTkTE93wNk9NvA8q+g2SsGWLzU9yJiSirZowj7J8GWL3CvgmJkiGC1v3ZnTYbqtGgiFDrmbeIv+lF/8cuubN8/hGjk57fRbUvomuaSa0tl7nayTmXUBDccyfM+yfnZhtK/jlq6novnO0p34GnzutLBBzZLairEe05rhHAy5P3FTIMuXFMQ4JcfMpqOQwUHetaL4LiuxFwc3yl0KRSGCylRYhJqjxncR2Q+QqmYRrsUyy5Ol0fVxo4aOFtgMaZ7IsjLF31OsMutUvISvF9TrAYBXILMLcgsjLNQVI04r+0gkMUwHLZOysvepx1RZOVzOHnzRQeN2wWbPJekc5WGgwq5clflYIhtwvmgSUANFTj5bc0wT1oszLk5OvQJvlr0eOujQoXXWaJLwfyd3BajRKc1SCvfo5yvSMRX055BDa2lzdxXjXUqfyy2+V6yuKLXL6JqkehprXNYiOWnFDJV6LJBGN4b4nIac0WDCrdwqTgFiWh3r4DVUoUO1T/duSmMW3SA5J8TyHDpfGv7+Am4bF5AhZlbe/IJ2GNRQlKVujxxQiV7WqxEeAKlDkSkYiuAFSpcePU1yH6RZiKT1glHDbkPU9fCWSVukO4sddgIrieeQ9T18Pdndn0PE4VectEeTkuG5u4/pWJaX4bnHM+iZweO5Fc3kqKqJiDB4RU3PVl0Ry252fgps7Mfi3FGytQVIThFzkLT0ya8LcVOinhHmfQdfDLgGgnxPoOvgMOAXmpwyWd/JmnjSS/AnCly81PcqctLAY4efwishU+kIr2cOOAv1sq5ZaojJlvSJU8ziPE4/SKkN99l8/wBozXFalsxhX2Cp9qzXESG2Gfn0F8v2nNBot/eut3fExN0MY40tiHak3S5xy9gMgobYReT1RNuhF9XFEfRg5LehUFS7OlHlt9CsR4Y3qpKlxHF5p4ozgXk+JOQWHCooLNGJ1TUEo/Ynlblr0KvAy+0Z6oRCacz4CE5qOpC0oH28BmFuQVyTkTTidbTrr297K7OAHG/DTrr1POTVTTuA6yXmMuVylxiOym2wUV1bNsFW7MlA1oc7u9+anSjLiuGJVcxa+g0+Upmk64opJ3pDAf1onJaBmUKTgZu8ExFigXSTpuit3pGo0Wl/BJ8RJqsOfUrTUROwsYcUbaF6XLBcsuciImrPXORYcvhXwXkCFgT3BU5aBW57z6Bcm5OkDyZOK0ey8CtzhmfQJtjK3wAwC5t8LAdVWYkXIeK0MWNQVsQk3JmokXIIIvy81wHgvSVEp3tkpUc40SUw/X+IseLS5QGwyTU+Gnyk8uVvSDQjW2B4K5ch6nfrk3LStLm7ijwIFE9AgZ5o/i+I5PZXLnpUeS0tTmtxTlkP2ixDQUHep01HyC1cqjijxQpFOcrBTkxkMUgW0qfE+g9+gfh/voPdcIVeSxsrc3Q9CoqhRkDiNThkE1wUTAbRcxlev2o4KKOlksxChcNzj5KN2nPVs3AYnr9BNdpTlatb9oxOq+bn49rX0Gu/X9DHHynbGvHwtvlLsQ7SmqC3cMz79d/z74Jd9T8FVe01LnXccNkjNvpQk2GWq18K46RocaQpMODak2F6BSohMQ6AeACYfWI4kmgGJyAQ+Hj+ltmDxdzWhBcfsBN8hYt4rNswYnNy50PbkFQEHAAcgtRoQhtq658th7q/6vpA3j+SNHHDzP6Sv+JN06WVNSveE5JhSoTnG2fo87OD2GqVggk1OPVlOgxS53Ee5UJZ/wDfb9Lz7x8FRNlODbn1+1ZkJWn1OSXZkp+Tv3lud1SfH8Ov2s3NK3USOw8SLRIxI/EdktMzVTTJCZE0uqRxUth4RodD0QVXkvDp9TvDrNZfGqaqPegi30bL0SDCwJ7hqhwoeZ7gq0tL0HE7Hy2C5u9IplmoI1LQMyeZ9AnBewsNPdCF9hkF5EiZDvKdxRUFbEJXJhIkXIeKE0V5ea8YK8ltz6K0sntkVWkaJS0aPTrFYjR/jdewIN6nHy5e6WlkctIIoJK2eQoZJqcfL5TsGEuhw07ChpzxfFcnbA5Mp0GEjuNLZ+S5zuHn5JGYjaLabjgjS7FknNmZmPkErTr0HutNFb5a+g3Ww3u9Fk5ZubGlUVRgMRA1aDV6BVVUFFEOQJwSM9M24Wm16nX480zPzPCKDE+SgzUagv3DXc7bJbLP0hrx8Tlti85F8MhrudlHjPFyeuutizsz4nqp2UuZiilyfdEw4ma8IUgcxFxJsMlFiAxHEmzQL7BPRAX/AFOPC0VSRH+ho2zB/wC25WniXE6WwPD/AKfS0UYPE806yXAGHIJyBKhoTTYIaONxp6Ks83pEcaEf8hDaXOxp4bDdRZhxe6p7hon52KYjq5DAabndLFmiNi/bt9gMm9Cv+dbJuHKgC6Zl5amVScAqIl4bbO+p2ePgunmrQHhYvLutYUb5819J2RJE0c6lr7N3O+yS7D7OqeJ+Njs3f4ViLMClBZvmdSszyctvjEUXwOOj5CwHVTukJmbrZLTEzkMUnEj5C5KXx4A0IjYiVNBdUpRvCKnv2U6Th05p+v8ANVGX4QV70FfF4ijwWUuf4gQmHLEpyHD+Sl5fCLXSoalBT6iKn8R6p0GuP8SsI9arbn/K6DSFZq2HdFyHeVmGK8vNBhivJGdEorvKUarSCufRKRIxJoLnr9IRilxo3r4TUCFSwvqdfhBc3J0TxUOzoEGm5zPoNk7DhrobKJmGxaHjePbFsmSzUKGjl3Dz8lkv4efkk4sWq2lKOGNLsXUXNnseKl2trc4LYZXHBax5ZJDJNyYdUlSPKdwyC0AvQETg1UJJLZVyMUS87Mhg3yHqdlqdmxDFTc5BQpiPQlz7uOA90tly/AfBhc3b6MzUen1OuTgPU6DZQ52aPMn9dadHU9NX1d5KFMzW/fqVTDicnbNvFi4o9mZgAVxv4pQfUeN32gL2DD4ruwCBHiGIeEfYP38LQjFLQZgojjFNBZg/fwqktLBoqbBbk5UAVNgnDBv9f0jTOmPiVTJlX8V0dSW2YY1oaXvwy61Uyejl50aPt90WdmjENMGg20CQiOrYVtmpxQ9vv/gKXywLjXK3mjQoPitw4eZ/iYgxQwGI7KvCPVGlL4AyPI72wWVd9xyHkPU/C+Xm5oucSfW2yZ7RmnPdU45DRTC4b9yc8fDxVvsTy5PSP1CNNClG2b/9HXr+qxI/j1dKNee/IaIMzM8IoMTiseOLdIHENMTFLC5KJKQ6XzSMq29Tiqcu1XmuKpB0PwCnocI8qocvLcIBdcnAablMf6rOnK+iU/gYhgBEa+vIKeY9Sjwn5C5QXB9kNlHjotQ74oEO25OJ02C06MAg7KDD4oCVdELjQZ5+w0QGkxDbDM9ZKhLwQLDvKl6+ztR+zcvCoKDvKfhMoFiCwBMQ2prx8QpknYSG1FdEDefkhRIlMMUrxEmgxWtHIsa0AUeW2FfEJK01lLlcwABYLuIoLyOTLfRomvJaa1eWAugGPxGgwXOSitnJN9DYeBh4pSbmw0VPcNVmYmA0eQ1UKcm7kk1PlsEpPPyD4PH5s3MzJrxO+7If8/KkTs13leTMzTn5KBPTVagHv1U4sTm7Zs4sKR5OzWIHedUtBgcV3YBewoBd6nZZmo3F9LftH7WhFVpDH4MzMbjPC2zR+/hOSksGipwCxKwABUozongFWUv6xLKIYO/I2aDbf3Sk3HLyTldac4uN8KU5BBiuGA/u/JRCOykmArfrxW2Q0RkNEwpzRHIDJgXttewFK77KZ2jMXJPcNNO9UJuLwipxvRv/AD8r56ai3q5HwQt2KZJCsZ2ZSZc43FhzRIxJucK2GZWDCH5GhWpFJIz5tt6PtZibDBuUrBqTU4pKG4uNT/FTk4JcQGipKy5RWNBosdlWVIpdfSyUqIY4n3dkNEvJQGwW1N3deAQY02XHrqiysknkdLov39Dj5ipSkecyBSExOZBClavO2ZVo4ElbCWV5Zxdh4qtCiBgoMev2pLYwYOEfzmjMjUuUvkjy+ij2UhGoEOEC86N8/hAgtLzU2GnuqMJuQ/iXlUfsixmXbkMAnobaIEFoaKBMNNMUKCt2CmMMC6JHpYJV8fRCD8h49ZpxZVBA1jvbGOKpoO86IrSBYeOqXabbLTKu5LlNyZziFB4jsiRIgaL+CHEihooMfLmpceOSaYkov6iijoYnN/gPEjueaVRnxwxtMT58km14YLY5n0UPtLtKpo0310SrlLNKl0NwwfqOl0Nz3aGJzOnlyUyLGpc3ccBkBqhV4bm7jgNNypU9N1qAa6nX4TWLDbo0YY1HSPJyc4iQMMzr8JeFC4jt5LLGVwRpiJwjhb3p5KtRDdaRmcj/AINwzWJeGMSgsGaYbdWapUiy0G46rJFSvBoO9aJyCoQ5GXnId65kOq3DhIxthcqHL0gMmZENCmHBmJq43Ffx35o8Zwh43dkP+a+ZUOcmaGpu7IZD3Ktig5sXlIXn5ilSTfLbc7lSI+p7hqUeYi4lxrVJ/wCtPqOOWy1sUKQlllbo8e6lz9xwGiH/AIVu40J5LZbw3NylXxKnVMRT9AWkuz6mQly4hrV9XKQWwW5V89zskpZjYLdXdXO2yUmJsuOPesLK3mdLouh6POFxxSU1O0FB/UlHm6C2Ge6SbELjU2CLj8ddluRRgvLzTLNVIccNFGqRDfagsEy1+FFXJGyeRShPVCVh1oXdwSUpDpQm7jhsq0q2tzlbmkM0q6OcijLNzOCegjRJCIe/yTUOIAFmTTZVDPGBcrDoyWdFGJKC6N4LophFFDhiVw7yiQ3eAz9AkYb67N6sEzAaXUyAXNbJa0MwwXHZMRIoaKD+fKE+KGCg7yp8eKXWw0CIp1pAlDm99HsxNEmjVgvDBvmgRYwaLKH2h2jU8LTzKvDFLIxuGPlpdDHaXadSWtKWhN4RU/ccActzshS8HhHE7HIHzOyR7RnuKwwzOvwnYYl/GPQ0qSpGpycJqBhmdUkxtSsA1TNQwbptR4qkXTNPfwN36uUiXLMaNVYa5EjCieQw0ozSlmlMMUSRNhmlbhsWWNReKmCCyrYZg0XkaMIQqfvPfT5QY02GA0N/L3KhzM2SSehvzU48Lm99C85hJybOv1G/LnupUeJmVqI9TI0TiNVqYcVCmSZ5EicRqe5EApd2OQXQWUFT3JeZiZnwTK26QH+Ktgo8WqXIqtgVPVl7xaU70wtdCeSdn2ExOEmlUrFmqDbzSUWYoOuqJb/QuuVnQwII8g1/qXG+CagpJhTEN6tNHKRQY7LNU5VnDc3Pkpkra+aoQTXmkcvwGTKcA31OaqQn0A66CjwnAJyA/wDI+Cz8kbLFhsYAVP8AfhCiTvekXRS65z/QWC6nogLEvYSI4IxOOfid9giCJXYJaFq7DE+gW5esR3VgocUETKsq3jIyAVJ8UMFBil4NGtp1/UCNNgYXKRdyloG5cmFIOJ8EhNTVK0QJiecbYKJPzRFhjrom8PjuT2FhBvsJP9oE/SDzPWa6RlgPrfhkErLwg0cbzvT1KVn+1C6wsOsloRxt/th/sZulSD9qdocRIFhnupYNSgOirQjWTcMXBUjlIdbEDRulI0epQIkWqC59USOP2TzDl9URhSrSjwyrNEqQ3CTMNKwyi/6US8lZbkNf6UQYs1Tn1+0tFmEjEi1UwxWCnM3MR6pOLEXkSJkEhMRKmlbJ7HjFZzMxoxdyW4MPM4eawxgxOGA3XszHA9AmPwgC1+5nkzGSVyalc5xJuuCLGPFC2TJyOF7BHZCOlfBeNaAKmw19AgvmCcDQZALtvoB9jUT7jzWwuXIfokLDTcLJcuQZhIlCHknoeC5ckMgdDLMU+z7e5erknkCI0F0T7+71XLkL2EQxH+0p7sjPmxcuQMn/AJs5/wASlHw61Ut+JXq5L4iMYg/PvUiL9y5ctLCNRD9o/Z4KBHx71y5NeN0SwQxXhwXi5NkowhlcuV0QzcNMw1y5UmWiMNXPXLkH2WYrFS591y5HiAl2KRftKQYuXJvH0KT7CHFvNLzP3+HkuXIkOwWToGM1pnquXIjFWezv2M70uV6uUw6Il2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44" name="Picture 4" descr="http://images.alphacoders.com/254/254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266592"/>
            <a:ext cx="9144000" cy="50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developer.android.com/design/media/principles_information_when_need_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2012" y="504290"/>
            <a:ext cx="3022476" cy="220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56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197768"/>
            <a:ext cx="8733656" cy="1143000"/>
          </a:xfrm>
        </p:spPr>
        <p:txBody>
          <a:bodyPr>
            <a:noAutofit/>
          </a:bodyPr>
          <a:lstStyle/>
          <a:p>
            <a:pPr algn="l"/>
            <a:r>
              <a:rPr lang="pt-BR" dirty="0" smtClean="0">
                <a:solidFill>
                  <a:schemeClr val="accent1"/>
                </a:solidFill>
                <a:latin typeface="Roboto Condensed" pitchFamily="2" charset="0"/>
                <a:ea typeface="Roboto Condensed" pitchFamily="2" charset="0"/>
              </a:rPr>
              <a:t>Quero saber onde estou.</a:t>
            </a:r>
            <a:endParaRPr lang="pt-BR" dirty="0">
              <a:solidFill>
                <a:schemeClr val="accent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2892077"/>
            <a:ext cx="7632848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Faça uma trilha de volta entre as atividades utilizando transições. </a:t>
            </a:r>
            <a:br>
              <a:rPr lang="pt-BR" sz="3600" dirty="0" smtClean="0"/>
            </a:br>
            <a:r>
              <a:rPr lang="pt-BR" sz="3600" dirty="0" smtClean="0"/>
              <a:t>Mostre ao usuário o lugar atual onde ele está.</a:t>
            </a:r>
            <a:endParaRPr lang="pt-BR" sz="3600" spc="-150" dirty="0"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xQTEhQUExQUFBUXFxUYGBgXFBQXHBgdFxQWFxUaGxcYHCggGBolHBQUITEhJSkrLi4uFx8zODMsNygtLisBCgoKDg0OGhAQGiwkICQsLCw0LywsLCw0LywsLCwsLCwsLCwsLCwsLCwsLCwsLCwsLCwsLCwsLCwsLCwsLCwsLP/AABEIALEBHAMBIgACEQEDEQH/xAAbAAADAQEBAQEAAAAAAAAAAAADBAUCAAEGB//EADIQAAECBAQDBwUBAQADAAAAAAEAAgMEESExQVFhEnHwBYGRscHR4SIyQqHxE1IUorL/xAAaAQACAwEBAAAAAAAAAAAAAAADBAECBQAG/8QAKBEAAgICAgICAQQDAQAAAAAAAAECEQMhEjEEQVFxYRMiMkJSkbEz/9oADAMBAAIRAxEAPwCfLSfCKnFFDK8kxENbYAYoEWLQWXi+TkegijMZ1FmGzMrocOtzh5r2NForfhBoozEiZZIku2t0GWZUp9tAqzdaCpB4LU1CbVBgNqqMNgak8kqJOYyi565z141lUH8sslQFzaocRoCbiAAaJNwLjsrxdhEhVwqVoQU+yWAxHyhRh45BE/UvSLp2IxQs/wCXDjj5J8wgzG7j+lgwqXOKspki4h0ucfJNS8DiuvZeBxHidgqcKATsM9fhCyZaBTdGIEuFrg1sEyBphkNUWHBvU9yUc/bFmLCHmgRWqg9qWfDXRkVJ72ID4dFRdDpzSMyUxCVllsRihYDUUhPSkoe8fr3d5JhzUUS9GJaWwoPqzBy5+y2ZYg3uVZl5MAU8dVqNDDRXCmHWqSfkW9AL2RpqFlck4k+QUKabUkDJWu05ilhj5KO6nDU4Z6lO4LStloxJ7m9+uynzkWhoP4n5mPQWxx5aV3U9sEuPNaeP5ZZonmEb6oceFwg1xVdkLhrrmfQFSJ91XUF03jnyYOUKVkx4qUF7mg0OKZmDw2bd2eyRc4DKu6ehsTn+0/SY8xkKe66XbxXNhmfQIMpC4qudZox30A3Wp2bAsLaDT5WBX9UPJG5iYyw26zQJdpedkvLwy87J2JEDRwt7yrNcdLsNFBy+lgm5WHXFKSkGuKrMIaN0rllWkXGYQDQuESqWDicU7LQK3ySktbZOkbhQ6oryAjUACXLC7kg3ZMflgeAvOgTcGV4RU2GQ1TMGXDRxOHIe6HNRjzJwChzctLojk5OkKzD+8nALIhcFzd5w2TDIXDc3cUQw+G7vuP6XcvSL8l0JcHDc3cdct+aFCl+I1dh5pyHALzU4eaaZCrs0Z+ynnX2RKdGIMv3Dq9PLx0R+GtABXQa7lHbDrQAY4D1Kchy4Zhdx+53oNEKmxSeVIWbAoKHH8jrsNgvXiyZLUJzVWUQSnYqWoT20TjglYoVF2FTsnxxYqdGVCaeAl4cK4LrnIddd+DmN0rDRMSkt+RxyHWe+XPC7JSNKE45DILchJmznC+Q0VItoEHJKUxbLk3Qu4UUTtKYxPgPVU5uN16qBNPDjV32jLN2w23VcMLlZOOPyTaYvdWmW566sps1FzPcMe86nrBPTsYm5pQYAYddYJOFLF5qRyGvNa+PW2MKIjDgFxqa49d63EAFQM8T6D3VGdcGg0pXXIctSpscmgGePLcpiMnLZyjYjPRfwbjnso8yeAcLbuOJ/5+VUmDw/S27jidF8/PRr8LTzPstHx42Czy4oUjvyHeUvwpiHBqaJsANsn+Sjozljc9s+vn58CwtTAD8flT5eGYh2zKWloRiHbM+yoRIwaOFthmfRZHBQXGPZoxXtjD4waOFuAxKJKQq0J7glZWCSanuCrs+kalAyPjpdhkMtcGDdahNJ+o/1DloP5OVKXly49WSU5KJ10FkJMvKrOAFhgP2dUUMDGAYFBLarNlkc3foHF8nb6BFnEm5aAAKnuC1Ag0uV7HieOQXVf0TKbekBmIl9TkFmHD4bm7j14IjYdLm5PXgittc3d5fKns7lSpAw3gubu8uaFCgF5qcPNbdcpv7RfwClp+iHJx+wTofcP3yC3Dhk0tyb6lbht4sRjgE9Bh8O5PXhoFMMfpAJ5OKMwIfCNXHE6dfKJworWrLgmP01FCvK2BcENwRnIMV1BUoE4hIgIiQmotAjx42JKmRYl6m5yHqevgEY2xzHBsEcQSL5D1688K/ZsiR9TvuOA0XdmyFPqddxwGiuQ4VOaajjc/oHnzqP7YmGQ6BLTMRMR30UacjVNB/TohZf8UAwwcnbFJuLU7VsP+tuSkTkTE93wNk9NvA8q+g2SsGWLzU9yJiSirZowj7J8GWL3CvgmJkiGC1v3ZnTYbqtGgiFDrmbeIv+lF/8cuubN8/hGjk57fRbUvomuaSa0tl7nayTmXUBDccyfM+yfnZhtK/jlq6novnO0p34GnzutLBBzZLairEe05rhHAy5P3FTIMuXFMQ4JcfMpqOQwUHetaL4LiuxFwc3yl0KRSGCylRYhJqjxncR2Q+QqmYRrsUyy5Ol0fVxo4aOFtgMaZ7IsjLF31OsMutUvISvF9TrAYBXILMLcgsjLNQVI04r+0gkMUwHLZOysvepx1RZOVzOHnzRQeN2wWbPJekc5WGgwq5clflYIhtwvmgSUANFTj5bc0wT1oszLk5OvQJvlr0eOujQoXXWaJLwfyd3BajRKc1SCvfo5yvSMRX055BDa2lzdxXjXUqfyy2+V6yuKLXL6JqkehprXNYiOWnFDJV6LJBGN4b4nIac0WDCrdwqTgFiWh3r4DVUoUO1T/duSmMW3SA5J8TyHDpfGv7+Am4bF5AhZlbe/IJ2GNRQlKVujxxQiV7WqxEeAKlDkSkYiuAFSpcePU1yH6RZiKT1glHDbkPU9fCWSVukO4sddgIrieeQ9T18Pdndn0PE4VectEeTkuG5u4/pWJaX4bnHM+iZweO5Fc3kqKqJiDB4RU3PVl0Ry252fgps7Mfi3FGytQVIThFzkLT0ya8LcVOinhHmfQdfDLgGgnxPoOvgMOAXmpwyWd/JmnjSS/AnCly81PcqctLAY4efwishU+kIr2cOOAv1sq5ZaojJlvSJU8ziPE4/SKkN99l8/wBozXFalsxhX2Cp9qzXESG2Gfn0F8v2nNBot/eut3fExN0MY40tiHak3S5xy9gMgobYReT1RNuhF9XFEfRg5LehUFS7OlHlt9CsR4Y3qpKlxHF5p4ozgXk+JOQWHCooLNGJ1TUEo/Ynlblr0KvAy+0Z6oRCacz4CE5qOpC0oH28BmFuQVyTkTTidbTrr297K7OAHG/DTrr1POTVTTuA6yXmMuVylxiOym2wUV1bNsFW7MlA1oc7u9+anSjLiuGJVcxa+g0+Upmk64opJ3pDAf1onJaBmUKTgZu8ExFigXSTpuit3pGo0Wl/BJ8RJqsOfUrTUROwsYcUbaF6XLBcsuciImrPXORYcvhXwXkCFgT3BU5aBW57z6Bcm5OkDyZOK0ey8CtzhmfQJtjK3wAwC5t8LAdVWYkXIeK0MWNQVsQk3JmokXIIIvy81wHgvSVEp3tkpUc40SUw/X+IseLS5QGwyTU+Gnyk8uVvSDQjW2B4K5ch6nfrk3LStLm7ijwIFE9AgZ5o/i+I5PZXLnpUeS0tTmtxTlkP2ixDQUHep01HyC1cqjijxQpFOcrBTkxkMUgW0qfE+g9+gfh/voPdcIVeSxsrc3Q9CoqhRkDiNThkE1wUTAbRcxlev2o4KKOlksxChcNzj5KN2nPVs3AYnr9BNdpTlatb9oxOq+bn49rX0Gu/X9DHHynbGvHwtvlLsQ7SmqC3cMz79d/z74Jd9T8FVe01LnXccNkjNvpQk2GWq18K46RocaQpMODak2F6BSohMQ6AeACYfWI4kmgGJyAQ+Hj+ltmDxdzWhBcfsBN8hYt4rNswYnNy50PbkFQEHAAcgtRoQhtq658th7q/6vpA3j+SNHHDzP6Sv+JN06WVNSveE5JhSoTnG2fo87OD2GqVggk1OPVlOgxS53Ee5UJZ/wDfb9Lz7x8FRNlODbn1+1ZkJWn1OSXZkp+Tv3lud1SfH8Ov2s3NK3USOw8SLRIxI/EdktMzVTTJCZE0uqRxUth4RodD0QVXkvDp9TvDrNZfGqaqPegi30bL0SDCwJ7hqhwoeZ7gq0tL0HE7Hy2C5u9IplmoI1LQMyeZ9AnBewsNPdCF9hkF5EiZDvKdxRUFbEJXJhIkXIeKE0V5ea8YK8ltz6K0sntkVWkaJS0aPTrFYjR/jdewIN6nHy5e6WlkctIIoJK2eQoZJqcfL5TsGEuhw07ChpzxfFcnbA5Mp0GEjuNLZ+S5zuHn5JGYjaLabjgjS7FknNmZmPkErTr0HutNFb5a+g3Ww3u9Fk5ZubGlUVRgMRA1aDV6BVVUFFEOQJwSM9M24Wm16nX480zPzPCKDE+SgzUagv3DXc7bJbLP0hrx8Tlti85F8MhrudlHjPFyeuutizsz4nqp2UuZiilyfdEw4ma8IUgcxFxJsMlFiAxHEmzQL7BPRAX/AFOPC0VSRH+ho2zB/wC25WniXE6WwPD/AKfS0UYPE806yXAGHIJyBKhoTTYIaONxp6Ks83pEcaEf8hDaXOxp4bDdRZhxe6p7hon52KYjq5DAabndLFmiNi/bt9gMm9Cv+dbJuHKgC6Zl5amVScAqIl4bbO+p2ePgunmrQHhYvLutYUb5819J2RJE0c6lr7N3O+yS7D7OqeJ+Njs3f4ViLMClBZvmdSszyctvjEUXwOOj5CwHVTukJmbrZLTEzkMUnEj5C5KXx4A0IjYiVNBdUpRvCKnv2U6Th05p+v8ANVGX4QV70FfF4ijwWUuf4gQmHLEpyHD+Sl5fCLXSoalBT6iKn8R6p0GuP8SsI9arbn/K6DSFZq2HdFyHeVmGK8vNBhivJGdEorvKUarSCufRKRIxJoLnr9IRilxo3r4TUCFSwvqdfhBc3J0TxUOzoEGm5zPoNk7DhrobKJmGxaHjePbFsmSzUKGjl3Dz8lkv4efkk4sWq2lKOGNLsXUXNnseKl2trc4LYZXHBax5ZJDJNyYdUlSPKdwyC0AvQETg1UJJLZVyMUS87Mhg3yHqdlqdmxDFTc5BQpiPQlz7uOA90tly/AfBhc3b6MzUen1OuTgPU6DZQ52aPMn9dadHU9NX1d5KFMzW/fqVTDicnbNvFi4o9mZgAVxv4pQfUeN32gL2DD4ruwCBHiGIeEfYP38LQjFLQZgojjFNBZg/fwqktLBoqbBbk5UAVNgnDBv9f0jTOmPiVTJlX8V0dSW2YY1oaXvwy61Uyejl50aPt90WdmjENMGg20CQiOrYVtmpxQ9vv/gKXywLjXK3mjQoPitw4eZ/iYgxQwGI7KvCPVGlL4AyPI72wWVd9xyHkPU/C+Xm5oucSfW2yZ7RmnPdU45DRTC4b9yc8fDxVvsTy5PSP1CNNClG2b/9HXr+qxI/j1dKNee/IaIMzM8IoMTiseOLdIHENMTFLC5KJKQ6XzSMq29Tiqcu1XmuKpB0PwCnocI8qocvLcIBdcnAablMf6rOnK+iU/gYhgBEa+vIKeY9Sjwn5C5QXB9kNlHjotQ74oEO25OJ02C06MAg7KDD4oCVdELjQZ5+w0QGkxDbDM9ZKhLwQLDvKl6+ztR+zcvCoKDvKfhMoFiCwBMQ2prx8QpknYSG1FdEDefkhRIlMMUrxEmgxWtHIsa0AUeW2FfEJK01lLlcwABYLuIoLyOTLfRomvJaa1eWAugGPxGgwXOSitnJN9DYeBh4pSbmw0VPcNVmYmA0eQ1UKcm7kk1PlsEpPPyD4PH5s3MzJrxO+7If8/KkTs13leTMzTn5KBPTVagHv1U4sTm7Zs4sKR5OzWIHedUtBgcV3YBewoBd6nZZmo3F9LftH7WhFVpDH4MzMbjPC2zR+/hOSksGipwCxKwABUozongFWUv6xLKIYO/I2aDbf3Sk3HLyTldac4uN8KU5BBiuGA/u/JRCOykmArfrxW2Q0RkNEwpzRHIDJgXttewFK77KZ2jMXJPcNNO9UJuLwipxvRv/AD8r56ai3q5HwQt2KZJCsZ2ZSZc43FhzRIxJucK2GZWDCH5GhWpFJIz5tt6PtZibDBuUrBqTU4pKG4uNT/FTk4JcQGipKy5RWNBosdlWVIpdfSyUqIY4n3dkNEvJQGwW1N3deAQY02XHrqiysknkdLov39Dj5ipSkecyBSExOZBClavO2ZVo4ElbCWV5Zxdh4qtCiBgoMev2pLYwYOEfzmjMjUuUvkjy+ij2UhGoEOEC86N8/hAgtLzU2GnuqMJuQ/iXlUfsixmXbkMAnobaIEFoaKBMNNMUKCt2CmMMC6JHpYJV8fRCD8h49ZpxZVBA1jvbGOKpoO86IrSBYeOqXabbLTKu5LlNyZziFB4jsiRIgaL+CHEihooMfLmpceOSaYkov6iijoYnN/gPEjueaVRnxwxtMT58km14YLY5n0UPtLtKpo0310SrlLNKl0NwwfqOl0Nz3aGJzOnlyUyLGpc3ccBkBqhV4bm7jgNNypU9N1qAa6nX4TWLDbo0YY1HSPJyc4iQMMzr8JeFC4jt5LLGVwRpiJwjhb3p5KtRDdaRmcj/AINwzWJeGMSgsGaYbdWapUiy0G46rJFSvBoO9aJyCoQ5GXnId65kOq3DhIxthcqHL0gMmZENCmHBmJq43Ffx35o8Zwh43dkP+a+ZUOcmaGpu7IZD3Ktig5sXlIXn5ilSTfLbc7lSI+p7hqUeYi4lxrVJ/wCtPqOOWy1sUKQlllbo8e6lz9xwGiH/AIVu40J5LZbw3NylXxKnVMRT9AWkuz6mQly4hrV9XKQWwW5V89zskpZjYLdXdXO2yUmJsuOPesLK3mdLouh6POFxxSU1O0FB/UlHm6C2Ge6SbELjU2CLj8ddluRRgvLzTLNVIccNFGqRDfagsEy1+FFXJGyeRShPVCVh1oXdwSUpDpQm7jhsq0q2tzlbmkM0q6OcijLNzOCegjRJCIe/yTUOIAFmTTZVDPGBcrDoyWdFGJKC6N4LophFFDhiVw7yiQ3eAz9AkYb67N6sEzAaXUyAXNbJa0MwwXHZMRIoaKD+fKE+KGCg7yp8eKXWw0CIp1pAlDm99HsxNEmjVgvDBvmgRYwaLKH2h2jU8LTzKvDFLIxuGPlpdDHaXadSWtKWhN4RU/ccActzshS8HhHE7HIHzOyR7RnuKwwzOvwnYYl/GPQ0qSpGpycJqBhmdUkxtSsA1TNQwbptR4qkXTNPfwN36uUiXLMaNVYa5EjCieQw0ozSlmlMMUSRNhmlbhsWWNReKmCCyrYZg0XkaMIQqfvPfT5QY02GA0N/L3KhzM2SSehvzU48Lm99C85hJybOv1G/LnupUeJmVqI9TI0TiNVqYcVCmSZ5EicRqe5EApd2OQXQWUFT3JeZiZnwTK26QH+Ktgo8WqXIqtgVPVl7xaU70wtdCeSdn2ExOEmlUrFmqDbzSUWYoOuqJb/QuuVnQwII8g1/qXG+CagpJhTEN6tNHKRQY7LNU5VnDc3Pkpkra+aoQTXmkcvwGTKcA31OaqQn0A66CjwnAJyA/wDI+Cz8kbLFhsYAVP8AfhCiTvekXRS65z/QWC6nogLEvYSI4IxOOfid9giCJXYJaFq7DE+gW5esR3VgocUETKsq3jIyAVJ8UMFBil4NGtp1/UCNNgYXKRdyloG5cmFIOJ8EhNTVK0QJiecbYKJPzRFhjrom8PjuT2FhBvsJP9oE/SDzPWa6RlgPrfhkErLwg0cbzvT1KVn+1C6wsOsloRxt/th/sZulSD9qdocRIFhnupYNSgOirQjWTcMXBUjlIdbEDRulI0epQIkWqC59USOP2TzDl9URhSrSjwyrNEqQ3CTMNKwyi/6US8lZbkNf6UQYs1Tn1+0tFmEjEi1UwxWCnM3MR6pOLEXkSJkEhMRKmlbJ7HjFZzMxoxdyW4MPM4eawxgxOGA3XszHA9AmPwgC1+5nkzGSVyalc5xJuuCLGPFC2TJyOF7BHZCOlfBeNaAKmw19AgvmCcDQZALtvoB9jUT7jzWwuXIfokLDTcLJcuQZhIlCHknoeC5ckMgdDLMU+z7e5erknkCI0F0T7+71XLkL2EQxH+0p7sjPmxcuQMn/AJs5/wASlHw61Ut+JXq5L4iMYg/PvUiL9y5ctLCNRD9o/Z4KBHx71y5NeN0SwQxXhwXi5NkowhlcuV0QzcNMw1y5UmWiMNXPXLkH2WYrFS591y5HiAl2KRftKQYuXJvH0KT7CHFvNLzP3+HkuXIkOwWToGM1pnquXIjFWezv2M70uV6uUw6Il2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data:image/jpeg;base64,/9j/4AAQSkZJRgABAQAAAQABAAD/2wCEAAkGBxQTEhQUExQUFBUXFxUYGBgXFBQXHBgdFxQWFxUaGxcYHCggGBolHBQUITEhJSkrLi4uFx8zODMsNygtLisBCgoKDg0OGhAQGiwkICQsLCw0LywsLCw0LywsLCwsLCwsLCwsLCwsLCwsLCwsLCwsLCwsLCwsLCwsLCwsLCwsLP/AABEIALEBHAMBIgACEQEDEQH/xAAbAAADAQEBAQEAAAAAAAAAAAADBAUCAAEGB//EADIQAAECBAQDBwUBAQADAAAAAAEAAgMEESExQVFhEnHwBYGRscHR4SIyQqHxE1IUorL/xAAaAQACAwEBAAAAAAAAAAAAAAADBAECBQAG/8QAKBEAAgICAgICAQQDAQAAAAAAAAECEQMhEjEEQVFxYRMiMkJSkbEz/9oADAMBAAIRAxEAPwCfLSfCKnFFDK8kxENbYAYoEWLQWXi+TkegijMZ1FmGzMrocOtzh5r2NForfhBoozEiZZIku2t0GWZUp9tAqzdaCpB4LU1CbVBgNqqMNgak8kqJOYyi565z141lUH8sslQFzaocRoCbiAAaJNwLjsrxdhEhVwqVoQU+yWAxHyhRh45BE/UvSLp2IxQs/wCXDjj5J8wgzG7j+lgwqXOKspki4h0ucfJNS8DiuvZeBxHidgqcKATsM9fhCyZaBTdGIEuFrg1sEyBphkNUWHBvU9yUc/bFmLCHmgRWqg9qWfDXRkVJ72ID4dFRdDpzSMyUxCVllsRihYDUUhPSkoe8fr3d5JhzUUS9GJaWwoPqzBy5+y2ZYg3uVZl5MAU8dVqNDDRXCmHWqSfkW9AL2RpqFlck4k+QUKabUkDJWu05ilhj5KO6nDU4Z6lO4LStloxJ7m9+uynzkWhoP4n5mPQWxx5aV3U9sEuPNaeP5ZZonmEb6oceFwg1xVdkLhrrmfQFSJ91XUF03jnyYOUKVkx4qUF7mg0OKZmDw2bd2eyRc4DKu6ehsTn+0/SY8xkKe66XbxXNhmfQIMpC4qudZox30A3Wp2bAsLaDT5WBX9UPJG5iYyw26zQJdpedkvLwy87J2JEDRwt7yrNcdLsNFBy+lgm5WHXFKSkGuKrMIaN0rllWkXGYQDQuESqWDicU7LQK3ySktbZOkbhQ6oryAjUACXLC7kg3ZMflgeAvOgTcGV4RU2GQ1TMGXDRxOHIe6HNRjzJwChzctLojk5OkKzD+8nALIhcFzd5w2TDIXDc3cUQw+G7vuP6XcvSL8l0JcHDc3cdct+aFCl+I1dh5pyHALzU4eaaZCrs0Z+ynnX2RKdGIMv3Dq9PLx0R+GtABXQa7lHbDrQAY4D1Kchy4Zhdx+53oNEKmxSeVIWbAoKHH8jrsNgvXiyZLUJzVWUQSnYqWoT20TjglYoVF2FTsnxxYqdGVCaeAl4cK4LrnIddd+DmN0rDRMSkt+RxyHWe+XPC7JSNKE45DILchJmznC+Q0VItoEHJKUxbLk3Qu4UUTtKYxPgPVU5uN16qBNPDjV32jLN2w23VcMLlZOOPyTaYvdWmW566sps1FzPcMe86nrBPTsYm5pQYAYddYJOFLF5qRyGvNa+PW2MKIjDgFxqa49d63EAFQM8T6D3VGdcGg0pXXIctSpscmgGePLcpiMnLZyjYjPRfwbjnso8yeAcLbuOJ/5+VUmDw/S27jidF8/PRr8LTzPstHx42Czy4oUjvyHeUvwpiHBqaJsANsn+Sjozljc9s+vn58CwtTAD8flT5eGYh2zKWloRiHbM+yoRIwaOFthmfRZHBQXGPZoxXtjD4waOFuAxKJKQq0J7glZWCSanuCrs+kalAyPjpdhkMtcGDdahNJ+o/1DloP5OVKXly49WSU5KJ10FkJMvKrOAFhgP2dUUMDGAYFBLarNlkc3foHF8nb6BFnEm5aAAKnuC1Ag0uV7HieOQXVf0TKbekBmIl9TkFmHD4bm7j14IjYdLm5PXgittc3d5fKns7lSpAw3gubu8uaFCgF5qcPNbdcpv7RfwClp+iHJx+wTofcP3yC3Dhk0tyb6lbht4sRjgE9Bh8O5PXhoFMMfpAJ5OKMwIfCNXHE6dfKJworWrLgmP01FCvK2BcENwRnIMV1BUoE4hIgIiQmotAjx42JKmRYl6m5yHqevgEY2xzHBsEcQSL5D1688K/ZsiR9TvuOA0XdmyFPqddxwGiuQ4VOaajjc/oHnzqP7YmGQ6BLTMRMR30UacjVNB/TohZf8UAwwcnbFJuLU7VsP+tuSkTkTE93wNk9NvA8q+g2SsGWLzU9yJiSirZowj7J8GWL3CvgmJkiGC1v3ZnTYbqtGgiFDrmbeIv+lF/8cuubN8/hGjk57fRbUvomuaSa0tl7nayTmXUBDccyfM+yfnZhtK/jlq6novnO0p34GnzutLBBzZLairEe05rhHAy5P3FTIMuXFMQ4JcfMpqOQwUHetaL4LiuxFwc3yl0KRSGCylRYhJqjxncR2Q+QqmYRrsUyy5Ol0fVxo4aOFtgMaZ7IsjLF31OsMutUvISvF9TrAYBXILMLcgsjLNQVI04r+0gkMUwHLZOysvepx1RZOVzOHnzRQeN2wWbPJekc5WGgwq5clflYIhtwvmgSUANFTj5bc0wT1oszLk5OvQJvlr0eOujQoXXWaJLwfyd3BajRKc1SCvfo5yvSMRX055BDa2lzdxXjXUqfyy2+V6yuKLXL6JqkehprXNYiOWnFDJV6LJBGN4b4nIac0WDCrdwqTgFiWh3r4DVUoUO1T/duSmMW3SA5J8TyHDpfGv7+Am4bF5AhZlbe/IJ2GNRQlKVujxxQiV7WqxEeAKlDkSkYiuAFSpcePU1yH6RZiKT1glHDbkPU9fCWSVukO4sddgIrieeQ9T18Pdndn0PE4VectEeTkuG5u4/pWJaX4bnHM+iZweO5Fc3kqKqJiDB4RU3PVl0Ry252fgps7Mfi3FGytQVIThFzkLT0ya8LcVOinhHmfQdfDLgGgnxPoOvgMOAXmpwyWd/JmnjSS/AnCly81PcqctLAY4efwishU+kIr2cOOAv1sq5ZaojJlvSJU8ziPE4/SKkN99l8/wBozXFalsxhX2Cp9qzXESG2Gfn0F8v2nNBot/eut3fExN0MY40tiHak3S5xy9gMgobYReT1RNuhF9XFEfRg5LehUFS7OlHlt9CsR4Y3qpKlxHF5p4ozgXk+JOQWHCooLNGJ1TUEo/Ynlblr0KvAy+0Z6oRCacz4CE5qOpC0oH28BmFuQVyTkTTidbTrr297K7OAHG/DTrr1POTVTTuA6yXmMuVylxiOym2wUV1bNsFW7MlA1oc7u9+anSjLiuGJVcxa+g0+Upmk64opJ3pDAf1onJaBmUKTgZu8ExFigXSTpuit3pGo0Wl/BJ8RJqsOfUrTUROwsYcUbaF6XLBcsuciImrPXORYcvhXwXkCFgT3BU5aBW57z6Bcm5OkDyZOK0ey8CtzhmfQJtjK3wAwC5t8LAdVWYkXIeK0MWNQVsQk3JmokXIIIvy81wHgvSVEp3tkpUc40SUw/X+IseLS5QGwyTU+Gnyk8uVvSDQjW2B4K5ch6nfrk3LStLm7ijwIFE9AgZ5o/i+I5PZXLnpUeS0tTmtxTlkP2ixDQUHep01HyC1cqjijxQpFOcrBTkxkMUgW0qfE+g9+gfh/voPdcIVeSxsrc3Q9CoqhRkDiNThkE1wUTAbRcxlev2o4KKOlksxChcNzj5KN2nPVs3AYnr9BNdpTlatb9oxOq+bn49rX0Gu/X9DHHynbGvHwtvlLsQ7SmqC3cMz79d/z74Jd9T8FVe01LnXccNkjNvpQk2GWq18K46RocaQpMODak2F6BSohMQ6AeACYfWI4kmgGJyAQ+Hj+ltmDxdzWhBcfsBN8hYt4rNswYnNy50PbkFQEHAAcgtRoQhtq658th7q/6vpA3j+SNHHDzP6Sv+JN06WVNSveE5JhSoTnG2fo87OD2GqVggk1OPVlOgxS53Ee5UJZ/wDfb9Lz7x8FRNlODbn1+1ZkJWn1OSXZkp+Tv3lud1SfH8Ov2s3NK3USOw8SLRIxI/EdktMzVTTJCZE0uqRxUth4RodD0QVXkvDp9TvDrNZfGqaqPegi30bL0SDCwJ7hqhwoeZ7gq0tL0HE7Hy2C5u9IplmoI1LQMyeZ9AnBewsNPdCF9hkF5EiZDvKdxRUFbEJXJhIkXIeKE0V5ea8YK8ltz6K0sntkVWkaJS0aPTrFYjR/jdewIN6nHy5e6WlkctIIoJK2eQoZJqcfL5TsGEuhw07ChpzxfFcnbA5Mp0GEjuNLZ+S5zuHn5JGYjaLabjgjS7FknNmZmPkErTr0HutNFb5a+g3Ww3u9Fk5ZubGlUVRgMRA1aDV6BVVUFFEOQJwSM9M24Wm16nX480zPzPCKDE+SgzUagv3DXc7bJbLP0hrx8Tlti85F8MhrudlHjPFyeuutizsz4nqp2UuZiilyfdEw4ma8IUgcxFxJsMlFiAxHEmzQL7BPRAX/AFOPC0VSRH+ho2zB/wC25WniXE6WwPD/AKfS0UYPE806yXAGHIJyBKhoTTYIaONxp6Ks83pEcaEf8hDaXOxp4bDdRZhxe6p7hon52KYjq5DAabndLFmiNi/bt9gMm9Cv+dbJuHKgC6Zl5amVScAqIl4bbO+p2ePgunmrQHhYvLutYUb5819J2RJE0c6lr7N3O+yS7D7OqeJ+Njs3f4ViLMClBZvmdSszyctvjEUXwOOj5CwHVTukJmbrZLTEzkMUnEj5C5KXx4A0IjYiVNBdUpRvCKnv2U6Th05p+v8ANVGX4QV70FfF4ijwWUuf4gQmHLEpyHD+Sl5fCLXSoalBT6iKn8R6p0GuP8SsI9arbn/K6DSFZq2HdFyHeVmGK8vNBhivJGdEorvKUarSCufRKRIxJoLnr9IRilxo3r4TUCFSwvqdfhBc3J0TxUOzoEGm5zPoNk7DhrobKJmGxaHjePbFsmSzUKGjl3Dz8lkv4efkk4sWq2lKOGNLsXUXNnseKl2trc4LYZXHBax5ZJDJNyYdUlSPKdwyC0AvQETg1UJJLZVyMUS87Mhg3yHqdlqdmxDFTc5BQpiPQlz7uOA90tly/AfBhc3b6MzUen1OuTgPU6DZQ52aPMn9dadHU9NX1d5KFMzW/fqVTDicnbNvFi4o9mZgAVxv4pQfUeN32gL2DD4ruwCBHiGIeEfYP38LQjFLQZgojjFNBZg/fwqktLBoqbBbk5UAVNgnDBv9f0jTOmPiVTJlX8V0dSW2YY1oaXvwy61Uyejl50aPt90WdmjENMGg20CQiOrYVtmpxQ9vv/gKXywLjXK3mjQoPitw4eZ/iYgxQwGI7KvCPVGlL4AyPI72wWVd9xyHkPU/C+Xm5oucSfW2yZ7RmnPdU45DRTC4b9yc8fDxVvsTy5PSP1CNNClG2b/9HXr+qxI/j1dKNee/IaIMzM8IoMTiseOLdIHENMTFLC5KJKQ6XzSMq29Tiqcu1XmuKpB0PwCnocI8qocvLcIBdcnAablMf6rOnK+iU/gYhgBEa+vIKeY9Sjwn5C5QXB9kNlHjotQ74oEO25OJ02C06MAg7KDD4oCVdELjQZ5+w0QGkxDbDM9ZKhLwQLDvKl6+ztR+zcvCoKDvKfhMoFiCwBMQ2prx8QpknYSG1FdEDefkhRIlMMUrxEmgxWtHIsa0AUeW2FfEJK01lLlcwABYLuIoLyOTLfRomvJaa1eWAugGPxGgwXOSitnJN9DYeBh4pSbmw0VPcNVmYmA0eQ1UKcm7kk1PlsEpPPyD4PH5s3MzJrxO+7If8/KkTs13leTMzTn5KBPTVagHv1U4sTm7Zs4sKR5OzWIHedUtBgcV3YBewoBd6nZZmo3F9LftH7WhFVpDH4MzMbjPC2zR+/hOSksGipwCxKwABUozongFWUv6xLKIYO/I2aDbf3Sk3HLyTldac4uN8KU5BBiuGA/u/JRCOykmArfrxW2Q0RkNEwpzRHIDJgXttewFK77KZ2jMXJPcNNO9UJuLwipxvRv/AD8r56ai3q5HwQt2KZJCsZ2ZSZc43FhzRIxJucK2GZWDCH5GhWpFJIz5tt6PtZibDBuUrBqTU4pKG4uNT/FTk4JcQGipKy5RWNBosdlWVIpdfSyUqIY4n3dkNEvJQGwW1N3deAQY02XHrqiysknkdLov39Dj5ipSkecyBSExOZBClavO2ZVo4ElbCWV5Zxdh4qtCiBgoMev2pLYwYOEfzmjMjUuUvkjy+ij2UhGoEOEC86N8/hAgtLzU2GnuqMJuQ/iXlUfsixmXbkMAnobaIEFoaKBMNNMUKCt2CmMMC6JHpYJV8fRCD8h49ZpxZVBA1jvbGOKpoO86IrSBYeOqXabbLTKu5LlNyZziFB4jsiRIgaL+CHEihooMfLmpceOSaYkov6iijoYnN/gPEjueaVRnxwxtMT58km14YLY5n0UPtLtKpo0310SrlLNKl0NwwfqOl0Nz3aGJzOnlyUyLGpc3ccBkBqhV4bm7jgNNypU9N1qAa6nX4TWLDbo0YY1HSPJyc4iQMMzr8JeFC4jt5LLGVwRpiJwjhb3p5KtRDdaRmcj/AINwzWJeGMSgsGaYbdWapUiy0G46rJFSvBoO9aJyCoQ5GXnId65kOq3DhIxthcqHL0gMmZENCmHBmJq43Ffx35o8Zwh43dkP+a+ZUOcmaGpu7IZD3Ktig5sXlIXn5ilSTfLbc7lSI+p7hqUeYi4lxrVJ/wCtPqOOWy1sUKQlllbo8e6lz9xwGiH/AIVu40J5LZbw3NylXxKnVMRT9AWkuz6mQly4hrV9XKQWwW5V89zskpZjYLdXdXO2yUmJsuOPesLK3mdLouh6POFxxSU1O0FB/UlHm6C2Ge6SbELjU2CLj8ddluRRgvLzTLNVIccNFGqRDfagsEy1+FFXJGyeRShPVCVh1oXdwSUpDpQm7jhsq0q2tzlbmkM0q6OcijLNzOCegjRJCIe/yTUOIAFmTTZVDPGBcrDoyWdFGJKC6N4LophFFDhiVw7yiQ3eAz9AkYb67N6sEzAaXUyAXNbJa0MwwXHZMRIoaKD+fKE+KGCg7yp8eKXWw0CIp1pAlDm99HsxNEmjVgvDBvmgRYwaLKH2h2jU8LTzKvDFLIxuGPlpdDHaXadSWtKWhN4RU/ccActzshS8HhHE7HIHzOyR7RnuKwwzOvwnYYl/GPQ0qSpGpycJqBhmdUkxtSsA1TNQwbptR4qkXTNPfwN36uUiXLMaNVYa5EjCieQw0ozSlmlMMUSRNhmlbhsWWNReKmCCyrYZg0XkaMIQqfvPfT5QY02GA0N/L3KhzM2SSehvzU48Lm99C85hJybOv1G/LnupUeJmVqI9TI0TiNVqYcVCmSZ5EicRqe5EApd2OQXQWUFT3JeZiZnwTK26QH+Ktgo8WqXIqtgVPVl7xaU70wtdCeSdn2ExOEmlUrFmqDbzSUWYoOuqJb/QuuVnQwII8g1/qXG+CagpJhTEN6tNHKRQY7LNU5VnDc3Pkpkra+aoQTXmkcvwGTKcA31OaqQn0A66CjwnAJyA/wDI+Cz8kbLFhsYAVP8AfhCiTvekXRS65z/QWC6nogLEvYSI4IxOOfid9giCJXYJaFq7DE+gW5esR3VgocUETKsq3jIyAVJ8UMFBil4NGtp1/UCNNgYXKRdyloG5cmFIOJ8EhNTVK0QJiecbYKJPzRFhjrom8PjuT2FhBvsJP9oE/SDzPWa6RlgPrfhkErLwg0cbzvT1KVn+1C6wsOsloRxt/th/sZulSD9qdocRIFhnupYNSgOirQjWTcMXBUjlIdbEDRulI0epQIkWqC59USOP2TzDl9URhSrSjwyrNEqQ3CTMNKwyi/6US8lZbkNf6UQYs1Tn1+0tFmEjEi1UwxWCnM3MR6pOLEXkSJkEhMRKmlbJ7HjFZzMxoxdyW4MPM4eawxgxOGA3XszHA9AmPwgC1+5nkzGSVyalc5xJuuCLGPFC2TJyOF7BHZCOlfBeNaAKmw19AgvmCcDQZALtvoB9jUT7jzWwuXIfokLDTcLJcuQZhIlCHknoeC5ckMgdDLMU+z7e5erknkCI0F0T7+71XLkL2EQxH+0p7sjPmxcuQMn/AJs5/wASlHw61Ut+JXq5L4iMYg/PvUiL9y5ctLCNRD9o/Z4KBHx71y5NeN0SwQxXhwXi5NkowhlcuV0QzcNMw1y5UmWiMNXPXLkH2WYrFS591y5HiAl2KRftKQYuXJvH0KT7CHFvNLzP3+HkuXIkOwWToGM1pnquXIjFWezv2M70uV6uUw6Il2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6" descr="https://encrypted-tbn2.gstatic.com/images?q=tbn:ANd9GcQxgwOsKQeGzVkOZyxirt8mcoccwD10dIPE19-4hxW02qD4uDsGl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0934" y="1268760"/>
            <a:ext cx="937345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developer.android.com/design/media/principles_navig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42963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234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197768"/>
            <a:ext cx="8733656" cy="1143000"/>
          </a:xfrm>
        </p:spPr>
        <p:txBody>
          <a:bodyPr>
            <a:noAutofit/>
          </a:bodyPr>
          <a:lstStyle/>
          <a:p>
            <a:pPr algn="l"/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Não perca minhas coisas.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2636912"/>
            <a:ext cx="7632848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Lembre-se </a:t>
            </a:r>
            <a:r>
              <a:rPr lang="pt-BR" sz="3600" dirty="0"/>
              <a:t>de configurações, toques pessoais e criações </a:t>
            </a:r>
            <a:r>
              <a:rPr lang="pt-BR" sz="3600" dirty="0" smtClean="0"/>
              <a:t>em todos os dispositívos do usuário.</a:t>
            </a:r>
          </a:p>
          <a:p>
            <a:pPr marL="0" indent="0">
              <a:buNone/>
            </a:pPr>
            <a:r>
              <a:rPr lang="pt-BR" sz="3600" dirty="0" smtClean="0"/>
              <a:t>São essas coisas que tornam fácil o uso dos </a:t>
            </a:r>
            <a:r>
              <a:rPr lang="pt-BR" sz="3600" i="1" dirty="0" smtClean="0"/>
              <a:t>mobiles</a:t>
            </a:r>
            <a:r>
              <a:rPr lang="pt-BR" sz="3600" dirty="0" smtClean="0"/>
              <a:t> a qualque um.</a:t>
            </a:r>
            <a:endParaRPr lang="pt-BR" sz="3600" spc="-150" dirty="0"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xQTEhQUExQUFBUXFxUYGBgXFBQXHBgdFxQWFxUaGxcYHCggGBolHBQUITEhJSkrLi4uFx8zODMsNygtLisBCgoKDg0OGhAQGiwkICQsLCw0LywsLCw0LywsLCwsLCwsLCwsLCwsLCwsLCwsLCwsLCwsLCwsLCwsLCwsLCwsLP/AABEIALEBHAMBIgACEQEDEQH/xAAbAAADAQEBAQEAAAAAAAAAAAADBAUCAAEGB//EADIQAAECBAQDBwUBAQADAAAAAAEAAgMEESExQVFhEnHwBYGRscHR4SIyQqHxE1IUorL/xAAaAQACAwEBAAAAAAAAAAAAAAADBAECBQAG/8QAKBEAAgICAgICAQQDAQAAAAAAAAECEQMhEjEEQVFxYRMiMkJSkbEz/9oADAMBAAIRAxEAPwCfLSfCKnFFDK8kxENbYAYoEWLQWXi+TkegijMZ1FmGzMrocOtzh5r2NForfhBoozEiZZIku2t0GWZUp9tAqzdaCpB4LU1CbVBgNqqMNgak8kqJOYyi565z141lUH8sslQFzaocRoCbiAAaJNwLjsrxdhEhVwqVoQU+yWAxHyhRh45BE/UvSLp2IxQs/wCXDjj5J8wgzG7j+lgwqXOKspki4h0ucfJNS8DiuvZeBxHidgqcKATsM9fhCyZaBTdGIEuFrg1sEyBphkNUWHBvU9yUc/bFmLCHmgRWqg9qWfDXRkVJ72ID4dFRdDpzSMyUxCVllsRihYDUUhPSkoe8fr3d5JhzUUS9GJaWwoPqzBy5+y2ZYg3uVZl5MAU8dVqNDDRXCmHWqSfkW9AL2RpqFlck4k+QUKabUkDJWu05ilhj5KO6nDU4Z6lO4LStloxJ7m9+uynzkWhoP4n5mPQWxx5aV3U9sEuPNaeP5ZZonmEb6oceFwg1xVdkLhrrmfQFSJ91XUF03jnyYOUKVkx4qUF7mg0OKZmDw2bd2eyRc4DKu6ehsTn+0/SY8xkKe66XbxXNhmfQIMpC4qudZox30A3Wp2bAsLaDT5WBX9UPJG5iYyw26zQJdpedkvLwy87J2JEDRwt7yrNcdLsNFBy+lgm5WHXFKSkGuKrMIaN0rllWkXGYQDQuESqWDicU7LQK3ySktbZOkbhQ6oryAjUACXLC7kg3ZMflgeAvOgTcGV4RU2GQ1TMGXDRxOHIe6HNRjzJwChzctLojk5OkKzD+8nALIhcFzd5w2TDIXDc3cUQw+G7vuP6XcvSL8l0JcHDc3cdct+aFCl+I1dh5pyHALzU4eaaZCrs0Z+ynnX2RKdGIMv3Dq9PLx0R+GtABXQa7lHbDrQAY4D1Kchy4Zhdx+53oNEKmxSeVIWbAoKHH8jrsNgvXiyZLUJzVWUQSnYqWoT20TjglYoVF2FTsnxxYqdGVCaeAl4cK4LrnIddd+DmN0rDRMSkt+RxyHWe+XPC7JSNKE45DILchJmznC+Q0VItoEHJKUxbLk3Qu4UUTtKYxPgPVU5uN16qBNPDjV32jLN2w23VcMLlZOOPyTaYvdWmW566sps1FzPcMe86nrBPTsYm5pQYAYddYJOFLF5qRyGvNa+PW2MKIjDgFxqa49d63EAFQM8T6D3VGdcGg0pXXIctSpscmgGePLcpiMnLZyjYjPRfwbjnso8yeAcLbuOJ/5+VUmDw/S27jidF8/PRr8LTzPstHx42Czy4oUjvyHeUvwpiHBqaJsANsn+Sjozljc9s+vn58CwtTAD8flT5eGYh2zKWloRiHbM+yoRIwaOFthmfRZHBQXGPZoxXtjD4waOFuAxKJKQq0J7glZWCSanuCrs+kalAyPjpdhkMtcGDdahNJ+o/1DloP5OVKXly49WSU5KJ10FkJMvKrOAFhgP2dUUMDGAYFBLarNlkc3foHF8nb6BFnEm5aAAKnuC1Ag0uV7HieOQXVf0TKbekBmIl9TkFmHD4bm7j14IjYdLm5PXgittc3d5fKns7lSpAw3gubu8uaFCgF5qcPNbdcpv7RfwClp+iHJx+wTofcP3yC3Dhk0tyb6lbht4sRjgE9Bh8O5PXhoFMMfpAJ5OKMwIfCNXHE6dfKJworWrLgmP01FCvK2BcENwRnIMV1BUoE4hIgIiQmotAjx42JKmRYl6m5yHqevgEY2xzHBsEcQSL5D1688K/ZsiR9TvuOA0XdmyFPqddxwGiuQ4VOaajjc/oHnzqP7YmGQ6BLTMRMR30UacjVNB/TohZf8UAwwcnbFJuLU7VsP+tuSkTkTE93wNk9NvA8q+g2SsGWLzU9yJiSirZowj7J8GWL3CvgmJkiGC1v3ZnTYbqtGgiFDrmbeIv+lF/8cuubN8/hGjk57fRbUvomuaSa0tl7nayTmXUBDccyfM+yfnZhtK/jlq6novnO0p34GnzutLBBzZLairEe05rhHAy5P3FTIMuXFMQ4JcfMpqOQwUHetaL4LiuxFwc3yl0KRSGCylRYhJqjxncR2Q+QqmYRrsUyy5Ol0fVxo4aOFtgMaZ7IsjLF31OsMutUvISvF9TrAYBXILMLcgsjLNQVI04r+0gkMUwHLZOysvepx1RZOVzOHnzRQeN2wWbPJekc5WGgwq5clflYIhtwvmgSUANFTj5bc0wT1oszLk5OvQJvlr0eOujQoXXWaJLwfyd3BajRKc1SCvfo5yvSMRX055BDa2lzdxXjXUqfyy2+V6yuKLXL6JqkehprXNYiOWnFDJV6LJBGN4b4nIac0WDCrdwqTgFiWh3r4DVUoUO1T/duSmMW3SA5J8TyHDpfGv7+Am4bF5AhZlbe/IJ2GNRQlKVujxxQiV7WqxEeAKlDkSkYiuAFSpcePU1yH6RZiKT1glHDbkPU9fCWSVukO4sddgIrieeQ9T18Pdndn0PE4VectEeTkuG5u4/pWJaX4bnHM+iZweO5Fc3kqKqJiDB4RU3PVl0Ry252fgps7Mfi3FGytQVIThFzkLT0ya8LcVOinhHmfQdfDLgGgnxPoOvgMOAXmpwyWd/JmnjSS/AnCly81PcqctLAY4efwishU+kIr2cOOAv1sq5ZaojJlvSJU8ziPE4/SKkN99l8/wBozXFalsxhX2Cp9qzXESG2Gfn0F8v2nNBot/eut3fExN0MY40tiHak3S5xy9gMgobYReT1RNuhF9XFEfRg5LehUFS7OlHlt9CsR4Y3qpKlxHF5p4ozgXk+JOQWHCooLNGJ1TUEo/Ynlblr0KvAy+0Z6oRCacz4CE5qOpC0oH28BmFuQVyTkTTidbTrr297K7OAHG/DTrr1POTVTTuA6yXmMuVylxiOym2wUV1bNsFW7MlA1oc7u9+anSjLiuGJVcxa+g0+Upmk64opJ3pDAf1onJaBmUKTgZu8ExFigXSTpuit3pGo0Wl/BJ8RJqsOfUrTUROwsYcUbaF6XLBcsuciImrPXORYcvhXwXkCFgT3BU5aBW57z6Bcm5OkDyZOK0ey8CtzhmfQJtjK3wAwC5t8LAdVWYkXIeK0MWNQVsQk3JmokXIIIvy81wHgvSVEp3tkpUc40SUw/X+IseLS5QGwyTU+Gnyk8uVvSDQjW2B4K5ch6nfrk3LStLm7ijwIFE9AgZ5o/i+I5PZXLnpUeS0tTmtxTlkP2ixDQUHep01HyC1cqjijxQpFOcrBTkxkMUgW0qfE+g9+gfh/voPdcIVeSxsrc3Q9CoqhRkDiNThkE1wUTAbRcxlev2o4KKOlksxChcNzj5KN2nPVs3AYnr9BNdpTlatb9oxOq+bn49rX0Gu/X9DHHynbGvHwtvlLsQ7SmqC3cMz79d/z74Jd9T8FVe01LnXccNkjNvpQk2GWq18K46RocaQpMODak2F6BSohMQ6AeACYfWI4kmgGJyAQ+Hj+ltmDxdzWhBcfsBN8hYt4rNswYnNy50PbkFQEHAAcgtRoQhtq658th7q/6vpA3j+SNHHDzP6Sv+JN06WVNSveE5JhSoTnG2fo87OD2GqVggk1OPVlOgxS53Ee5UJZ/wDfb9Lz7x8FRNlODbn1+1ZkJWn1OSXZkp+Tv3lud1SfH8Ov2s3NK3USOw8SLRIxI/EdktMzVTTJCZE0uqRxUth4RodD0QVXkvDp9TvDrNZfGqaqPegi30bL0SDCwJ7hqhwoeZ7gq0tL0HE7Hy2C5u9IplmoI1LQMyeZ9AnBewsNPdCF9hkF5EiZDvKdxRUFbEJXJhIkXIeKE0V5ea8YK8ltz6K0sntkVWkaJS0aPTrFYjR/jdewIN6nHy5e6WlkctIIoJK2eQoZJqcfL5TsGEuhw07ChpzxfFcnbA5Mp0GEjuNLZ+S5zuHn5JGYjaLabjgjS7FknNmZmPkErTr0HutNFb5a+g3Ww3u9Fk5ZubGlUVRgMRA1aDV6BVVUFFEOQJwSM9M24Wm16nX480zPzPCKDE+SgzUagv3DXc7bJbLP0hrx8Tlti85F8MhrudlHjPFyeuutizsz4nqp2UuZiilyfdEw4ma8IUgcxFxJsMlFiAxHEmzQL7BPRAX/AFOPC0VSRH+ho2zB/wC25WniXE6WwPD/AKfS0UYPE806yXAGHIJyBKhoTTYIaONxp6Ks83pEcaEf8hDaXOxp4bDdRZhxe6p7hon52KYjq5DAabndLFmiNi/bt9gMm9Cv+dbJuHKgC6Zl5amVScAqIl4bbO+p2ePgunmrQHhYvLutYUb5819J2RJE0c6lr7N3O+yS7D7OqeJ+Njs3f4ViLMClBZvmdSszyctvjEUXwOOj5CwHVTukJmbrZLTEzkMUnEj5C5KXx4A0IjYiVNBdUpRvCKnv2U6Th05p+v8ANVGX4QV70FfF4ijwWUuf4gQmHLEpyHD+Sl5fCLXSoalBT6iKn8R6p0GuP8SsI9arbn/K6DSFZq2HdFyHeVmGK8vNBhivJGdEorvKUarSCufRKRIxJoLnr9IRilxo3r4TUCFSwvqdfhBc3J0TxUOzoEGm5zPoNk7DhrobKJmGxaHjePbFsmSzUKGjl3Dz8lkv4efkk4sWq2lKOGNLsXUXNnseKl2trc4LYZXHBax5ZJDJNyYdUlSPKdwyC0AvQETg1UJJLZVyMUS87Mhg3yHqdlqdmxDFTc5BQpiPQlz7uOA90tly/AfBhc3b6MzUen1OuTgPU6DZQ52aPMn9dadHU9NX1d5KFMzW/fqVTDicnbNvFi4o9mZgAVxv4pQfUeN32gL2DD4ruwCBHiGIeEfYP38LQjFLQZgojjFNBZg/fwqktLBoqbBbk5UAVNgnDBv9f0jTOmPiVTJlX8V0dSW2YY1oaXvwy61Uyejl50aPt90WdmjENMGg20CQiOrYVtmpxQ9vv/gKXywLjXK3mjQoPitw4eZ/iYgxQwGI7KvCPVGlL4AyPI72wWVd9xyHkPU/C+Xm5oucSfW2yZ7RmnPdU45DRTC4b9yc8fDxVvsTy5PSP1CNNClG2b/9HXr+qxI/j1dKNee/IaIMzM8IoMTiseOLdIHENMTFLC5KJKQ6XzSMq29Tiqcu1XmuKpB0PwCnocI8qocvLcIBdcnAablMf6rOnK+iU/gYhgBEa+vIKeY9Sjwn5C5QXB9kNlHjotQ74oEO25OJ02C06MAg7KDD4oCVdELjQZ5+w0QGkxDbDM9ZKhLwQLDvKl6+ztR+zcvCoKDvKfhMoFiCwBMQ2prx8QpknYSG1FdEDefkhRIlMMUrxEmgxWtHIsa0AUeW2FfEJK01lLlcwABYLuIoLyOTLfRomvJaa1eWAugGPxGgwXOSitnJN9DYeBh4pSbmw0VPcNVmYmA0eQ1UKcm7kk1PlsEpPPyD4PH5s3MzJrxO+7If8/KkTs13leTMzTn5KBPTVagHv1U4sTm7Zs4sKR5OzWIHedUtBgcV3YBewoBd6nZZmo3F9LftH7WhFVpDH4MzMbjPC2zR+/hOSksGipwCxKwABUozongFWUv6xLKIYO/I2aDbf3Sk3HLyTldac4uN8KU5BBiuGA/u/JRCOykmArfrxW2Q0RkNEwpzRHIDJgXttewFK77KZ2jMXJPcNNO9UJuLwipxvRv/AD8r56ai3q5HwQt2KZJCsZ2ZSZc43FhzRIxJucK2GZWDCH5GhWpFJIz5tt6PtZibDBuUrBqTU4pKG4uNT/FTk4JcQGipKy5RWNBosdlWVIpdfSyUqIY4n3dkNEvJQGwW1N3deAQY02XHrqiysknkdLov39Dj5ipSkecyBSExOZBClavO2ZVo4ElbCWV5Zxdh4qtCiBgoMev2pLYwYOEfzmjMjUuUvkjy+ij2UhGoEOEC86N8/hAgtLzU2GnuqMJuQ/iXlUfsixmXbkMAnobaIEFoaKBMNNMUKCt2CmMMC6JHpYJV8fRCD8h49ZpxZVBA1jvbGOKpoO86IrSBYeOqXabbLTKu5LlNyZziFB4jsiRIgaL+CHEihooMfLmpceOSaYkov6iijoYnN/gPEjueaVRnxwxtMT58km14YLY5n0UPtLtKpo0310SrlLNKl0NwwfqOl0Nz3aGJzOnlyUyLGpc3ccBkBqhV4bm7jgNNypU9N1qAa6nX4TWLDbo0YY1HSPJyc4iQMMzr8JeFC4jt5LLGVwRpiJwjhb3p5KtRDdaRmcj/AINwzWJeGMSgsGaYbdWapUiy0G46rJFSvBoO9aJyCoQ5GXnId65kOq3DhIxthcqHL0gMmZENCmHBmJq43Ffx35o8Zwh43dkP+a+ZUOcmaGpu7IZD3Ktig5sXlIXn5ilSTfLbc7lSI+p7hqUeYi4lxrVJ/wCtPqOOWy1sUKQlllbo8e6lz9xwGiH/AIVu40J5LZbw3NylXxKnVMRT9AWkuz6mQly4hrV9XKQWwW5V89zskpZjYLdXdXO2yUmJsuOPesLK3mdLouh6POFxxSU1O0FB/UlHm6C2Ge6SbELjU2CLj8ddluRRgvLzTLNVIccNFGqRDfagsEy1+FFXJGyeRShPVCVh1oXdwSUpDpQm7jhsq0q2tzlbmkM0q6OcijLNzOCegjRJCIe/yTUOIAFmTTZVDPGBcrDoyWdFGJKC6N4LophFFDhiVw7yiQ3eAz9AkYb67N6sEzAaXUyAXNbJa0MwwXHZMRIoaKD+fKE+KGCg7yp8eKXWw0CIp1pAlDm99HsxNEmjVgvDBvmgRYwaLKH2h2jU8LTzKvDFLIxuGPlpdDHaXadSWtKWhN4RU/ccActzshS8HhHE7HIHzOyR7RnuKwwzOvwnYYl/GPQ0qSpGpycJqBhmdUkxtSsA1TNQwbptR4qkXTNPfwN36uUiXLMaNVYa5EjCieQw0ozSlmlMMUSRNhmlbhsWWNReKmCCyrYZg0XkaMIQqfvPfT5QY02GA0N/L3KhzM2SSehvzU48Lm99C85hJybOv1G/LnupUeJmVqI9TI0TiNVqYcVCmSZ5EicRqe5EApd2OQXQWUFT3JeZiZnwTK26QH+Ktgo8WqXIqtgVPVl7xaU70wtdCeSdn2ExOEmlUrFmqDbzSUWYoOuqJb/QuuVnQwII8g1/qXG+CagpJhTEN6tNHKRQY7LNU5VnDc3Pkpkra+aoQTXmkcvwGTKcA31OaqQn0A66CjwnAJyA/wDI+Cz8kbLFhsYAVP8AfhCiTvekXRS65z/QWC6nogLEvYSI4IxOOfid9giCJXYJaFq7DE+gW5esR3VgocUETKsq3jIyAVJ8UMFBil4NGtp1/UCNNgYXKRdyloG5cmFIOJ8EhNTVK0QJiecbYKJPzRFhjrom8PjuT2FhBvsJP9oE/SDzPWa6RlgPrfhkErLwg0cbzvT1KVn+1C6wsOsloRxt/th/sZulSD9qdocRIFhnupYNSgOirQjWTcMXBUjlIdbEDRulI0epQIkWqC59USOP2TzDl9URhSrSjwyrNEqQ3CTMNKwyi/6US8lZbkNf6UQYs1Tn1+0tFmEjEi1UwxWCnM3MR6pOLEXkSJkEhMRKmlbJ7HjFZzMxoxdyW4MPM4eawxgxOGA3XszHA9AmPwgC1+5nkzGSVyalc5xJuuCLGPFC2TJyOF7BHZCOlfBeNaAKmw19AgvmCcDQZALtvoB9jUT7jzWwuXIfokLDTcLJcuQZhIlCHknoeC5ckMgdDLMU+z7e5erknkCI0F0T7+71XLkL2EQxH+0p7sjPmxcuQMn/AJs5/wASlHw61Ut+JXq5L4iMYg/PvUiL9y5ctLCNRD9o/Z4KBHx71y5NeN0SwQxXhwXi5NkowhlcuV0QzcNMw1y5UmWiMNXPXLkH2WYrFS591y5HiAl2KRftKQYuXJvH0KT7CHFvNLzP3+HkuXIkOwWToGM1pnquXIjFWezv2M70uV6uUw6Il2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data:image/jpeg;base64,/9j/4AAQSkZJRgABAQAAAQABAAD/2wCEAAkGBxQTEhQUExQUFBUXFxUYGBgXFBQXHBgdFxQWFxUaGxcYHCggGBolHBQUITEhJSkrLi4uFx8zODMsNygtLisBCgoKDg0OGhAQGiwkICQsLCw0LywsLCw0LywsLCwsLCwsLCwsLCwsLCwsLCwsLCwsLCwsLCwsLCwsLCwsLCwsLP/AABEIALEBHAMBIgACEQEDEQH/xAAbAAADAQEBAQEAAAAAAAAAAAADBAUCAAEGB//EADIQAAECBAQDBwUBAQADAAAAAAEAAgMEESExQVFhEnHwBYGRscHR4SIyQqHxE1IUorL/xAAaAQACAwEBAAAAAAAAAAAAAAADBAECBQAG/8QAKBEAAgICAgICAQQDAQAAAAAAAAECEQMhEjEEQVFxYRMiMkJSkbEz/9oADAMBAAIRAxEAPwCfLSfCKnFFDK8kxENbYAYoEWLQWXi+TkegijMZ1FmGzMrocOtzh5r2NForfhBoozEiZZIku2t0GWZUp9tAqzdaCpB4LU1CbVBgNqqMNgak8kqJOYyi565z141lUH8sslQFzaocRoCbiAAaJNwLjsrxdhEhVwqVoQU+yWAxHyhRh45BE/UvSLp2IxQs/wCXDjj5J8wgzG7j+lgwqXOKspki4h0ucfJNS8DiuvZeBxHidgqcKATsM9fhCyZaBTdGIEuFrg1sEyBphkNUWHBvU9yUc/bFmLCHmgRWqg9qWfDXRkVJ72ID4dFRdDpzSMyUxCVllsRihYDUUhPSkoe8fr3d5JhzUUS9GJaWwoPqzBy5+y2ZYg3uVZl5MAU8dVqNDDRXCmHWqSfkW9AL2RpqFlck4k+QUKabUkDJWu05ilhj5KO6nDU4Z6lO4LStloxJ7m9+uynzkWhoP4n5mPQWxx5aV3U9sEuPNaeP5ZZonmEb6oceFwg1xVdkLhrrmfQFSJ91XUF03jnyYOUKVkx4qUF7mg0OKZmDw2bd2eyRc4DKu6ehsTn+0/SY8xkKe66XbxXNhmfQIMpC4qudZox30A3Wp2bAsLaDT5WBX9UPJG5iYyw26zQJdpedkvLwy87J2JEDRwt7yrNcdLsNFBy+lgm5WHXFKSkGuKrMIaN0rllWkXGYQDQuESqWDicU7LQK3ySktbZOkbhQ6oryAjUACXLC7kg3ZMflgeAvOgTcGV4RU2GQ1TMGXDRxOHIe6HNRjzJwChzctLojk5OkKzD+8nALIhcFzd5w2TDIXDc3cUQw+G7vuP6XcvSL8l0JcHDc3cdct+aFCl+I1dh5pyHALzU4eaaZCrs0Z+ynnX2RKdGIMv3Dq9PLx0R+GtABXQa7lHbDrQAY4D1Kchy4Zhdx+53oNEKmxSeVIWbAoKHH8jrsNgvXiyZLUJzVWUQSnYqWoT20TjglYoVF2FTsnxxYqdGVCaeAl4cK4LrnIddd+DmN0rDRMSkt+RxyHWe+XPC7JSNKE45DILchJmznC+Q0VItoEHJKUxbLk3Qu4UUTtKYxPgPVU5uN16qBNPDjV32jLN2w23VcMLlZOOPyTaYvdWmW566sps1FzPcMe86nrBPTsYm5pQYAYddYJOFLF5qRyGvNa+PW2MKIjDgFxqa49d63EAFQM8T6D3VGdcGg0pXXIctSpscmgGePLcpiMnLZyjYjPRfwbjnso8yeAcLbuOJ/5+VUmDw/S27jidF8/PRr8LTzPstHx42Czy4oUjvyHeUvwpiHBqaJsANsn+Sjozljc9s+vn58CwtTAD8flT5eGYh2zKWloRiHbM+yoRIwaOFthmfRZHBQXGPZoxXtjD4waOFuAxKJKQq0J7glZWCSanuCrs+kalAyPjpdhkMtcGDdahNJ+o/1DloP5OVKXly49WSU5KJ10FkJMvKrOAFhgP2dUUMDGAYFBLarNlkc3foHF8nb6BFnEm5aAAKnuC1Ag0uV7HieOQXVf0TKbekBmIl9TkFmHD4bm7j14IjYdLm5PXgittc3d5fKns7lSpAw3gubu8uaFCgF5qcPNbdcpv7RfwClp+iHJx+wTofcP3yC3Dhk0tyb6lbht4sRjgE9Bh8O5PXhoFMMfpAJ5OKMwIfCNXHE6dfKJworWrLgmP01FCvK2BcENwRnIMV1BUoE4hIgIiQmotAjx42JKmRYl6m5yHqevgEY2xzHBsEcQSL5D1688K/ZsiR9TvuOA0XdmyFPqddxwGiuQ4VOaajjc/oHnzqP7YmGQ6BLTMRMR30UacjVNB/TohZf8UAwwcnbFJuLU7VsP+tuSkTkTE93wNk9NvA8q+g2SsGWLzU9yJiSirZowj7J8GWL3CvgmJkiGC1v3ZnTYbqtGgiFDrmbeIv+lF/8cuubN8/hGjk57fRbUvomuaSa0tl7nayTmXUBDccyfM+yfnZhtK/jlq6novnO0p34GnzutLBBzZLairEe05rhHAy5P3FTIMuXFMQ4JcfMpqOQwUHetaL4LiuxFwc3yl0KRSGCylRYhJqjxncR2Q+QqmYRrsUyy5Ol0fVxo4aOFtgMaZ7IsjLF31OsMutUvISvF9TrAYBXILMLcgsjLNQVI04r+0gkMUwHLZOysvepx1RZOVzOHnzRQeN2wWbPJekc5WGgwq5clflYIhtwvmgSUANFTj5bc0wT1oszLk5OvQJvlr0eOujQoXXWaJLwfyd3BajRKc1SCvfo5yvSMRX055BDa2lzdxXjXUqfyy2+V6yuKLXL6JqkehprXNYiOWnFDJV6LJBGN4b4nIac0WDCrdwqTgFiWh3r4DVUoUO1T/duSmMW3SA5J8TyHDpfGv7+Am4bF5AhZlbe/IJ2GNRQlKVujxxQiV7WqxEeAKlDkSkYiuAFSpcePU1yH6RZiKT1glHDbkPU9fCWSVukO4sddgIrieeQ9T18Pdndn0PE4VectEeTkuG5u4/pWJaX4bnHM+iZweO5Fc3kqKqJiDB4RU3PVl0Ry252fgps7Mfi3FGytQVIThFzkLT0ya8LcVOinhHmfQdfDLgGgnxPoOvgMOAXmpwyWd/JmnjSS/AnCly81PcqctLAY4efwishU+kIr2cOOAv1sq5ZaojJlvSJU8ziPE4/SKkN99l8/wBozXFalsxhX2Cp9qzXESG2Gfn0F8v2nNBot/eut3fExN0MY40tiHak3S5xy9gMgobYReT1RNuhF9XFEfRg5LehUFS7OlHlt9CsR4Y3qpKlxHF5p4ozgXk+JOQWHCooLNGJ1TUEo/Ynlblr0KvAy+0Z6oRCacz4CE5qOpC0oH28BmFuQVyTkTTidbTrr297K7OAHG/DTrr1POTVTTuA6yXmMuVylxiOym2wUV1bNsFW7MlA1oc7u9+anSjLiuGJVcxa+g0+Upmk64opJ3pDAf1onJaBmUKTgZu8ExFigXSTpuit3pGo0Wl/BJ8RJqsOfUrTUROwsYcUbaF6XLBcsuciImrPXORYcvhXwXkCFgT3BU5aBW57z6Bcm5OkDyZOK0ey8CtzhmfQJtjK3wAwC5t8LAdVWYkXIeK0MWNQVsQk3JmokXIIIvy81wHgvSVEp3tkpUc40SUw/X+IseLS5QGwyTU+Gnyk8uVvSDQjW2B4K5ch6nfrk3LStLm7ijwIFE9AgZ5o/i+I5PZXLnpUeS0tTmtxTlkP2ixDQUHep01HyC1cqjijxQpFOcrBTkxkMUgW0qfE+g9+gfh/voPdcIVeSxsrc3Q9CoqhRkDiNThkE1wUTAbRcxlev2o4KKOlksxChcNzj5KN2nPVs3AYnr9BNdpTlatb9oxOq+bn49rX0Gu/X9DHHynbGvHwtvlLsQ7SmqC3cMz79d/z74Jd9T8FVe01LnXccNkjNvpQk2GWq18K46RocaQpMODak2F6BSohMQ6AeACYfWI4kmgGJyAQ+Hj+ltmDxdzWhBcfsBN8hYt4rNswYnNy50PbkFQEHAAcgtRoQhtq658th7q/6vpA3j+SNHHDzP6Sv+JN06WVNSveE5JhSoTnG2fo87OD2GqVggk1OPVlOgxS53Ee5UJZ/wDfb9Lz7x8FRNlODbn1+1ZkJWn1OSXZkp+Tv3lud1SfH8Ov2s3NK3USOw8SLRIxI/EdktMzVTTJCZE0uqRxUth4RodD0QVXkvDp9TvDrNZfGqaqPegi30bL0SDCwJ7hqhwoeZ7gq0tL0HE7Hy2C5u9IplmoI1LQMyeZ9AnBewsNPdCF9hkF5EiZDvKdxRUFbEJXJhIkXIeKE0V5ea8YK8ltz6K0sntkVWkaJS0aPTrFYjR/jdewIN6nHy5e6WlkctIIoJK2eQoZJqcfL5TsGEuhw07ChpzxfFcnbA5Mp0GEjuNLZ+S5zuHn5JGYjaLabjgjS7FknNmZmPkErTr0HutNFb5a+g3Ww3u9Fk5ZubGlUVRgMRA1aDV6BVVUFFEOQJwSM9M24Wm16nX480zPzPCKDE+SgzUagv3DXc7bJbLP0hrx8Tlti85F8MhrudlHjPFyeuutizsz4nqp2UuZiilyfdEw4ma8IUgcxFxJsMlFiAxHEmzQL7BPRAX/AFOPC0VSRH+ho2zB/wC25WniXE6WwPD/AKfS0UYPE806yXAGHIJyBKhoTTYIaONxp6Ks83pEcaEf8hDaXOxp4bDdRZhxe6p7hon52KYjq5DAabndLFmiNi/bt9gMm9Cv+dbJuHKgC6Zl5amVScAqIl4bbO+p2ePgunmrQHhYvLutYUb5819J2RJE0c6lr7N3O+yS7D7OqeJ+Njs3f4ViLMClBZvmdSszyctvjEUXwOOj5CwHVTukJmbrZLTEzkMUnEj5C5KXx4A0IjYiVNBdUpRvCKnv2U6Th05p+v8ANVGX4QV70FfF4ijwWUuf4gQmHLEpyHD+Sl5fCLXSoalBT6iKn8R6p0GuP8SsI9arbn/K6DSFZq2HdFyHeVmGK8vNBhivJGdEorvKUarSCufRKRIxJoLnr9IRilxo3r4TUCFSwvqdfhBc3J0TxUOzoEGm5zPoNk7DhrobKJmGxaHjePbFsmSzUKGjl3Dz8lkv4efkk4sWq2lKOGNLsXUXNnseKl2trc4LYZXHBax5ZJDJNyYdUlSPKdwyC0AvQETg1UJJLZVyMUS87Mhg3yHqdlqdmxDFTc5BQpiPQlz7uOA90tly/AfBhc3b6MzUen1OuTgPU6DZQ52aPMn9dadHU9NX1d5KFMzW/fqVTDicnbNvFi4o9mZgAVxv4pQfUeN32gL2DD4ruwCBHiGIeEfYP38LQjFLQZgojjFNBZg/fwqktLBoqbBbk5UAVNgnDBv9f0jTOmPiVTJlX8V0dSW2YY1oaXvwy61Uyejl50aPt90WdmjENMGg20CQiOrYVtmpxQ9vv/gKXywLjXK3mjQoPitw4eZ/iYgxQwGI7KvCPVGlL4AyPI72wWVd9xyHkPU/C+Xm5oucSfW2yZ7RmnPdU45DRTC4b9yc8fDxVvsTy5PSP1CNNClG2b/9HXr+qxI/j1dKNee/IaIMzM8IoMTiseOLdIHENMTFLC5KJKQ6XzSMq29Tiqcu1XmuKpB0PwCnocI8qocvLcIBdcnAablMf6rOnK+iU/gYhgBEa+vIKeY9Sjwn5C5QXB9kNlHjotQ74oEO25OJ02C06MAg7KDD4oCVdELjQZ5+w0QGkxDbDM9ZKhLwQLDvKl6+ztR+zcvCoKDvKfhMoFiCwBMQ2prx8QpknYSG1FdEDefkhRIlMMUrxEmgxWtHIsa0AUeW2FfEJK01lLlcwABYLuIoLyOTLfRomvJaa1eWAugGPxGgwXOSitnJN9DYeBh4pSbmw0VPcNVmYmA0eQ1UKcm7kk1PlsEpPPyD4PH5s3MzJrxO+7If8/KkTs13leTMzTn5KBPTVagHv1U4sTm7Zs4sKR5OzWIHedUtBgcV3YBewoBd6nZZmo3F9LftH7WhFVpDH4MzMbjPC2zR+/hOSksGipwCxKwABUozongFWUv6xLKIYO/I2aDbf3Sk3HLyTldac4uN8KU5BBiuGA/u/JRCOykmArfrxW2Q0RkNEwpzRHIDJgXttewFK77KZ2jMXJPcNNO9UJuLwipxvRv/AD8r56ai3q5HwQt2KZJCsZ2ZSZc43FhzRIxJucK2GZWDCH5GhWpFJIz5tt6PtZibDBuUrBqTU4pKG4uNT/FTk4JcQGipKy5RWNBosdlWVIpdfSyUqIY4n3dkNEvJQGwW1N3deAQY02XHrqiysknkdLov39Dj5ipSkecyBSExOZBClavO2ZVo4ElbCWV5Zxdh4qtCiBgoMev2pLYwYOEfzmjMjUuUvkjy+ij2UhGoEOEC86N8/hAgtLzU2GnuqMJuQ/iXlUfsixmXbkMAnobaIEFoaKBMNNMUKCt2CmMMC6JHpYJV8fRCD8h49ZpxZVBA1jvbGOKpoO86IrSBYeOqXabbLTKu5LlNyZziFB4jsiRIgaL+CHEihooMfLmpceOSaYkov6iijoYnN/gPEjueaVRnxwxtMT58km14YLY5n0UPtLtKpo0310SrlLNKl0NwwfqOl0Nz3aGJzOnlyUyLGpc3ccBkBqhV4bm7jgNNypU9N1qAa6nX4TWLDbo0YY1HSPJyc4iQMMzr8JeFC4jt5LLGVwRpiJwjhb3p5KtRDdaRmcj/AINwzWJeGMSgsGaYbdWapUiy0G46rJFSvBoO9aJyCoQ5GXnId65kOq3DhIxthcqHL0gMmZENCmHBmJq43Ffx35o8Zwh43dkP+a+ZUOcmaGpu7IZD3Ktig5sXlIXn5ilSTfLbc7lSI+p7hqUeYi4lxrVJ/wCtPqOOWy1sUKQlllbo8e6lz9xwGiH/AIVu40J5LZbw3NylXxKnVMRT9AWkuz6mQly4hrV9XKQWwW5V89zskpZjYLdXdXO2yUmJsuOPesLK3mdLouh6POFxxSU1O0FB/UlHm6C2Ge6SbELjU2CLj8ddluRRgvLzTLNVIccNFGqRDfagsEy1+FFXJGyeRShPVCVh1oXdwSUpDpQm7jhsq0q2tzlbmkM0q6OcijLNzOCegjRJCIe/yTUOIAFmTTZVDPGBcrDoyWdFGJKC6N4LophFFDhiVw7yiQ3eAz9AkYb67N6sEzAaXUyAXNbJa0MwwXHZMRIoaKD+fKE+KGCg7yp8eKXWw0CIp1pAlDm99HsxNEmjVgvDBvmgRYwaLKH2h2jU8LTzKvDFLIxuGPlpdDHaXadSWtKWhN4RU/ccActzshS8HhHE7HIHzOyR7RnuKwwzOvwnYYl/GPQ0qSpGpycJqBhmdUkxtSsA1TNQwbptR4qkXTNPfwN36uUiXLMaNVYa5EjCieQw0ozSlmlMMUSRNhmlbhsWWNReKmCCyrYZg0XkaMIQqfvPfT5QY02GA0N/L3KhzM2SSehvzU48Lm99C85hJybOv1G/LnupUeJmVqI9TI0TiNVqYcVCmSZ5EicRqe5EApd2OQXQWUFT3JeZiZnwTK26QH+Ktgo8WqXIqtgVPVl7xaU70wtdCeSdn2ExOEmlUrFmqDbzSUWYoOuqJb/QuuVnQwII8g1/qXG+CagpJhTEN6tNHKRQY7LNU5VnDc3Pkpkra+aoQTXmkcvwGTKcA31OaqQn0A66CjwnAJyA/wDI+Cz8kbLFhsYAVP8AfhCiTvekXRS65z/QWC6nogLEvYSI4IxOOfid9giCJXYJaFq7DE+gW5esR3VgocUETKsq3jIyAVJ8UMFBil4NGtp1/UCNNgYXKRdyloG5cmFIOJ8EhNTVK0QJiecbYKJPzRFhjrom8PjuT2FhBvsJP9oE/SDzPWa6RlgPrfhkErLwg0cbzvT1KVn+1C6wsOsloRxt/th/sZulSD9qdocRIFhnupYNSgOirQjWTcMXBUjlIdbEDRulI0epQIkWqC59USOP2TzDl9URhSrSjwyrNEqQ3CTMNKwyi/6US8lZbkNf6UQYs1Tn1+0tFmEjEi1UwxWCnM3MR6pOLEXkSJkEhMRKmlbJ7HjFZzMxoxdyW4MPM4eawxgxOGA3XszHA9AmPwgC1+5nkzGSVyalc5xJuuCLGPFC2TJyOF7BHZCOlfBeNaAKmw19AgvmCcDQZALtvoB9jUT7jzWwuXIfokLDTcLJcuQZhIlCHknoeC5ckMgdDLMU+z7e5erknkCI0F0T7+71XLkL2EQxH+0p7sjPmxcuQMn/AJs5/wASlHw61Ut+JXq5L4iMYg/PvUiL9y5ctLCNRD9o/Z4KBHx71y5NeN0SwQxXhwXi5NkowhlcuV0QzcNMw1y5UmWiMNXPXLkH2WYrFS591y5HiAl2KRftKQYuXJvH0KT7CHFvNLzP3+HkuXIkOwWToGM1pnquXIjFWezv2M70uV6uUw6Il2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6" descr="https://encrypted-tbn3.gstatic.com/images?q=tbn:ANd9GcS_JIz1zyaCMC46OGAOnYS6OFUzVpjYVD2QGy0tFrthQZEwpD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412776"/>
            <a:ext cx="9252520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://developer.android.com/design/media/principles_never_lose_stuf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783170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9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Criando uma visão</a:t>
            </a:r>
            <a:endParaRPr lang="pt-BR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2050" name="Picture 2" descr="http://developer.android.com/design/media/creative_vision_ma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3429000"/>
            <a:ext cx="8028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Todo projeto </a:t>
            </a:r>
            <a:r>
              <a:rPr lang="pt-BR" sz="2400" dirty="0"/>
              <a:t>do Android </a:t>
            </a:r>
            <a:r>
              <a:rPr lang="pt-BR" sz="2400" dirty="0" smtClean="0"/>
              <a:t>gira em </a:t>
            </a:r>
            <a:r>
              <a:rPr lang="pt-BR" sz="2400" dirty="0"/>
              <a:t>torno de três objetivos </a:t>
            </a:r>
            <a:r>
              <a:rPr lang="pt-BR" sz="2400" dirty="0" smtClean="0"/>
              <a:t>gerais</a:t>
            </a:r>
            <a:r>
              <a:rPr lang="pt-BR" sz="2400" dirty="0"/>
              <a:t>:</a:t>
            </a:r>
            <a:endParaRPr lang="pt-BR" sz="2400" dirty="0" smtClean="0"/>
          </a:p>
          <a:p>
            <a:r>
              <a:rPr lang="pt-BR" sz="3600" i="1" dirty="0" smtClean="0"/>
              <a:t>elegante</a:t>
            </a:r>
            <a:r>
              <a:rPr lang="pt-BR" sz="3600" dirty="0" smtClean="0"/>
              <a:t>,</a:t>
            </a:r>
            <a:r>
              <a:rPr lang="pt-BR" sz="3600" dirty="0"/>
              <a:t> </a:t>
            </a:r>
            <a:r>
              <a:rPr lang="pt-BR" sz="3600" i="1" dirty="0"/>
              <a:t>s</a:t>
            </a:r>
            <a:r>
              <a:rPr lang="pt-BR" sz="3600" i="1" dirty="0" smtClean="0"/>
              <a:t>imples e surpeendente</a:t>
            </a:r>
            <a:r>
              <a:rPr lang="pt-BR" sz="2400" i="1" dirty="0" smtClean="0"/>
              <a:t>.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xmlns="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Elegante</a:t>
            </a:r>
            <a:endParaRPr lang="pt-BR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129211"/>
          </a:xfrm>
        </p:spPr>
        <p:txBody>
          <a:bodyPr>
            <a:normAutofit lnSpcReduction="10000"/>
          </a:bodyPr>
          <a:lstStyle/>
          <a:p>
            <a:r>
              <a:rPr lang="pt-BR" i="1" dirty="0" smtClean="0">
                <a:ea typeface="Roboto Condensed" pitchFamily="2" charset="0"/>
              </a:rPr>
              <a:t>uma tela bem feita;</a:t>
            </a:r>
          </a:p>
          <a:p>
            <a:r>
              <a:rPr lang="pt-BR" i="1" dirty="0">
                <a:ea typeface="Roboto Condensed" pitchFamily="2" charset="0"/>
              </a:rPr>
              <a:t>u</a:t>
            </a:r>
            <a:r>
              <a:rPr lang="pt-BR" i="1" dirty="0" smtClean="0">
                <a:ea typeface="Roboto Condensed" pitchFamily="2" charset="0"/>
              </a:rPr>
              <a:t>ma </a:t>
            </a:r>
            <a:r>
              <a:rPr lang="pt-BR" i="1" dirty="0">
                <a:ea typeface="Roboto Condensed" pitchFamily="2" charset="0"/>
              </a:rPr>
              <a:t>animação cuidadosamente </a:t>
            </a:r>
            <a:r>
              <a:rPr lang="pt-BR" i="1" dirty="0" smtClean="0">
                <a:ea typeface="Roboto Condensed" pitchFamily="2" charset="0"/>
              </a:rPr>
              <a:t>colocada;</a:t>
            </a:r>
          </a:p>
          <a:p>
            <a:r>
              <a:rPr lang="pt-BR" i="1" dirty="0" smtClean="0">
                <a:ea typeface="Roboto Condensed" pitchFamily="2" charset="0"/>
              </a:rPr>
              <a:t>um </a:t>
            </a:r>
            <a:r>
              <a:rPr lang="pt-BR" i="1" dirty="0">
                <a:ea typeface="Roboto Condensed" pitchFamily="2" charset="0"/>
              </a:rPr>
              <a:t>efeito sonoro no momento </a:t>
            </a:r>
            <a:r>
              <a:rPr lang="pt-BR" i="1" dirty="0" smtClean="0">
                <a:ea typeface="Roboto Condensed" pitchFamily="2" charset="0"/>
              </a:rPr>
              <a:t>certo</a:t>
            </a:r>
            <a:r>
              <a:rPr lang="pt-BR" dirty="0" smtClean="0">
                <a:ea typeface="Roboto Condensed" pitchFamily="2" charset="0"/>
              </a:rPr>
              <a:t>;</a:t>
            </a:r>
          </a:p>
          <a:p>
            <a:pPr marL="0" indent="0">
              <a:buNone/>
            </a:pPr>
            <a:r>
              <a:rPr lang="pt-BR" b="1" smtClean="0">
                <a:solidFill>
                  <a:srgbClr val="006600"/>
                </a:solidFill>
                <a:ea typeface="Roboto Condensed" pitchFamily="2" charset="0"/>
              </a:rPr>
              <a:t/>
            </a:r>
            <a:br>
              <a:rPr lang="pt-BR" b="1" smtClean="0">
                <a:solidFill>
                  <a:srgbClr val="006600"/>
                </a:solidFill>
                <a:ea typeface="Roboto Condensed" pitchFamily="2" charset="0"/>
              </a:rPr>
            </a:br>
            <a:r>
              <a:rPr lang="pt-BR" smtClean="0">
                <a:ea typeface="Roboto Condensed" pitchFamily="2" charset="0"/>
              </a:rPr>
              <a:t>Aumenta </a:t>
            </a:r>
            <a:r>
              <a:rPr lang="pt-BR" dirty="0" smtClean="0">
                <a:ea typeface="Roboto Condensed" pitchFamily="2" charset="0"/>
              </a:rPr>
              <a:t>a sensação dos usuários de que uma boa ferramenta está nas mãos.</a:t>
            </a:r>
            <a:endParaRPr lang="pt-BR" dirty="0">
              <a:ea typeface="Roboto Condensed" pitchFamily="2" charset="0"/>
            </a:endParaRPr>
          </a:p>
        </p:txBody>
      </p:sp>
      <p:pic>
        <p:nvPicPr>
          <p:cNvPr id="3076" name="Picture 4" descr="http://www.jaimedaperfil.com.br/wp-content/uploads/2013/08/Best-top-desktop-blue-wallpapers-hd-blue-wallpaper-beautiful-free-backgrounds-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96753"/>
            <a:ext cx="91440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developer.android.com/design/media/index_landing_p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5201" y="0"/>
            <a:ext cx="3522507" cy="278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09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32" y="4462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Icones</a:t>
            </a:r>
            <a:endParaRPr lang="pt-BR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0832" y="2388021"/>
            <a:ext cx="8229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i="1" spc="-150" dirty="0">
                <a:ea typeface="Roboto Condensed" pitchFamily="2" charset="0"/>
              </a:rPr>
              <a:t>Objetos reais são mais </a:t>
            </a:r>
            <a:r>
              <a:rPr lang="pt-BR" sz="3600" i="1" spc="-150" dirty="0" smtClean="0">
                <a:ea typeface="Roboto Condensed" pitchFamily="2" charset="0"/>
              </a:rPr>
              <a:t>divertidos </a:t>
            </a:r>
            <a:br>
              <a:rPr lang="pt-BR" sz="3600" i="1" spc="-150" dirty="0" smtClean="0">
                <a:ea typeface="Roboto Condensed" pitchFamily="2" charset="0"/>
              </a:rPr>
            </a:br>
            <a:r>
              <a:rPr lang="pt-BR" sz="3600" i="1" spc="-150" dirty="0" smtClean="0">
                <a:ea typeface="Roboto Condensed" pitchFamily="2" charset="0"/>
              </a:rPr>
              <a:t>do </a:t>
            </a:r>
            <a:r>
              <a:rPr lang="pt-BR" sz="3600" i="1" spc="-150" dirty="0">
                <a:ea typeface="Roboto Condensed" pitchFamily="2" charset="0"/>
              </a:rPr>
              <a:t>que botões e </a:t>
            </a:r>
            <a:r>
              <a:rPr lang="pt-BR" sz="3600" i="1" spc="-150" dirty="0" smtClean="0">
                <a:ea typeface="Roboto Condensed" pitchFamily="2" charset="0"/>
              </a:rPr>
              <a:t>menus.</a:t>
            </a:r>
          </a:p>
          <a:p>
            <a:pPr marL="0" indent="0">
              <a:buNone/>
            </a:pPr>
            <a:r>
              <a:rPr lang="pt-BR" sz="3600" i="1" spc="-150" dirty="0" smtClean="0">
                <a:ea typeface="Roboto Condensed" pitchFamily="2" charset="0"/>
              </a:rPr>
              <a:t>Eles reduzem </a:t>
            </a:r>
            <a:r>
              <a:rPr lang="pt-BR" sz="3600" i="1" spc="-150" dirty="0">
                <a:ea typeface="Roboto Condensed" pitchFamily="2" charset="0"/>
              </a:rPr>
              <a:t>o esforço </a:t>
            </a:r>
            <a:r>
              <a:rPr lang="pt-BR" sz="3600" i="1" spc="-150" dirty="0" smtClean="0">
                <a:ea typeface="Roboto Condensed" pitchFamily="2" charset="0"/>
              </a:rPr>
              <a:t>de aprendizagem.</a:t>
            </a:r>
            <a:endParaRPr lang="pt-BR" sz="3600" i="1" spc="-150" dirty="0">
              <a:solidFill>
                <a:srgbClr val="006600"/>
              </a:solidFill>
              <a:ea typeface="Roboto Condensed" pitchFamily="2" charset="0"/>
            </a:endParaRPr>
          </a:p>
        </p:txBody>
      </p:sp>
      <p:pic>
        <p:nvPicPr>
          <p:cNvPr id="4098" name="Picture 2" descr="http://forums.androidcentral.com/attachments/wallpapers-ringtones-themes/89405d1383125579t-best-hd-1440x1280-android-4-1-landscapes-wallpapers-p-1-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24744"/>
            <a:ext cx="918051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1.iconfinder.com/data/icons/Android-R2-png/512/GMail-Android-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7440" y="608234"/>
            <a:ext cx="1456928" cy="145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3.bp.blogspot.com/_WuCUuxT37DE/TEnOcbpmvMI/AAAAAAAAAY8/9KXepCHjot0/s1600/Google_Chrome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4045" y="580581"/>
            <a:ext cx="1552275" cy="155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2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Esse android é meu!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0832" y="2492896"/>
            <a:ext cx="8229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i="1" spc="-150" dirty="0">
                <a:ea typeface="Roboto Condensed" pitchFamily="2" charset="0"/>
              </a:rPr>
              <a:t>As pessoas gostam de adicionar toques </a:t>
            </a:r>
            <a:r>
              <a:rPr lang="pt-BR" sz="3600" i="1" spc="-150" dirty="0" smtClean="0">
                <a:ea typeface="Roboto Condensed" pitchFamily="2" charset="0"/>
              </a:rPr>
              <a:t>pessoais. </a:t>
            </a:r>
            <a:br>
              <a:rPr lang="pt-BR" sz="3600" i="1" spc="-150" dirty="0" smtClean="0">
                <a:ea typeface="Roboto Condensed" pitchFamily="2" charset="0"/>
              </a:rPr>
            </a:br>
            <a:r>
              <a:rPr lang="pt-BR" sz="3600" i="1" spc="-150" dirty="0" smtClean="0">
                <a:ea typeface="Roboto Condensed" pitchFamily="2" charset="0"/>
              </a:rPr>
              <a:t>Eles estão no controle.</a:t>
            </a:r>
            <a:r>
              <a:rPr lang="pt-BR" sz="3600" i="1" spc="-150" dirty="0">
                <a:ea typeface="Roboto Condensed" pitchFamily="2" charset="0"/>
              </a:rPr>
              <a:t> </a:t>
            </a:r>
            <a:endParaRPr lang="pt-BR" sz="3600" i="1" spc="-150" dirty="0" smtClean="0">
              <a:ea typeface="Roboto Condensed" pitchFamily="2" charset="0"/>
            </a:endParaRPr>
          </a:p>
          <a:p>
            <a:pPr marL="0" indent="0">
              <a:buNone/>
            </a:pPr>
            <a:r>
              <a:rPr lang="pt-BR" sz="3600" i="1" spc="-150" dirty="0" smtClean="0">
                <a:ea typeface="Roboto Condensed" pitchFamily="2" charset="0"/>
              </a:rPr>
              <a:t>Considere fornecer personalizações ao seu APP, </a:t>
            </a:r>
            <a:br>
              <a:rPr lang="pt-BR" sz="3600" i="1" spc="-150" dirty="0" smtClean="0">
                <a:ea typeface="Roboto Condensed" pitchFamily="2" charset="0"/>
              </a:rPr>
            </a:br>
            <a:r>
              <a:rPr lang="pt-BR" sz="3600" i="1" spc="-150" dirty="0" smtClean="0">
                <a:ea typeface="Roboto Condensed" pitchFamily="2" charset="0"/>
              </a:rPr>
              <a:t>mas que </a:t>
            </a:r>
            <a:r>
              <a:rPr lang="pt-BR" sz="3600" i="1" spc="-150" dirty="0">
                <a:ea typeface="Roboto Condensed" pitchFamily="2" charset="0"/>
              </a:rPr>
              <a:t>não prejudiquem as tarefas </a:t>
            </a:r>
            <a:r>
              <a:rPr lang="pt-BR" sz="3600" i="1" spc="-150" dirty="0" smtClean="0">
                <a:ea typeface="Roboto Condensed" pitchFamily="2" charset="0"/>
              </a:rPr>
              <a:t>principais.</a:t>
            </a:r>
            <a:endParaRPr lang="pt-BR" sz="3600" i="1" spc="-150" dirty="0">
              <a:solidFill>
                <a:srgbClr val="006600"/>
              </a:solidFill>
              <a:ea typeface="Roboto Condensed" pitchFamily="2" charset="0"/>
            </a:endParaRPr>
          </a:p>
        </p:txBody>
      </p:sp>
      <p:pic>
        <p:nvPicPr>
          <p:cNvPr id="5124" name="Picture 4" descr="https://encrypted-tbn2.gstatic.com/images?q=tbn:ANd9GcT9tyJwzHNJR8sl2m59YcCqXfwiyMQl6EW_1yn3IK1N0CNA6ejyY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76661"/>
            <a:ext cx="9144000" cy="8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developer.android.com/design/media/principles_make_it_m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955" y="896870"/>
            <a:ext cx="2766986" cy="138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700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26977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Você já me conheçe?</a:t>
            </a:r>
            <a:endParaRPr lang="pt-BR" dirty="0">
              <a:solidFill>
                <a:schemeClr val="accent4">
                  <a:lumMod val="7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2964085"/>
            <a:ext cx="8229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spc="-150" dirty="0" smtClean="0">
                <a:latin typeface="+mj-lt"/>
                <a:ea typeface="Roboto Condensed" pitchFamily="2" charset="0"/>
              </a:rPr>
              <a:t>Seu App deve saber as preferências </a:t>
            </a:r>
            <a:br>
              <a:rPr lang="pt-BR" sz="3600" spc="-150" dirty="0" smtClean="0">
                <a:latin typeface="+mj-lt"/>
                <a:ea typeface="Roboto Condensed" pitchFamily="2" charset="0"/>
              </a:rPr>
            </a:br>
            <a:r>
              <a:rPr lang="pt-BR" sz="3600" spc="-150" dirty="0" smtClean="0">
                <a:latin typeface="+mj-lt"/>
                <a:ea typeface="Roboto Condensed" pitchFamily="2" charset="0"/>
              </a:rPr>
              <a:t>das </a:t>
            </a:r>
            <a:r>
              <a:rPr lang="pt-BR" sz="3600" spc="-150" dirty="0">
                <a:latin typeface="+mj-lt"/>
                <a:ea typeface="Roboto Condensed" pitchFamily="2" charset="0"/>
              </a:rPr>
              <a:t>pessoas ao longo do tempo. </a:t>
            </a:r>
            <a:endParaRPr lang="pt-BR" sz="3600" spc="-150" dirty="0" smtClean="0">
              <a:latin typeface="+mj-lt"/>
              <a:ea typeface="Roboto Condensed" pitchFamily="2" charset="0"/>
            </a:endParaRPr>
          </a:p>
          <a:p>
            <a:pPr marL="0" indent="0">
              <a:buNone/>
            </a:pPr>
            <a:r>
              <a:rPr lang="pt-BR" sz="3600" spc="-150" dirty="0" smtClean="0">
                <a:latin typeface="+mj-lt"/>
                <a:ea typeface="Roboto Condensed" pitchFamily="2" charset="0"/>
              </a:rPr>
              <a:t>Ao </a:t>
            </a:r>
            <a:r>
              <a:rPr lang="pt-BR" sz="3600" spc="-150" dirty="0">
                <a:latin typeface="+mj-lt"/>
                <a:ea typeface="Roboto Condensed" pitchFamily="2" charset="0"/>
              </a:rPr>
              <a:t>invés de pedir-lhes para fazer as mesmas </a:t>
            </a:r>
            <a:r>
              <a:rPr lang="pt-BR" sz="3600" spc="-150" dirty="0" smtClean="0">
                <a:latin typeface="+mj-lt"/>
                <a:ea typeface="Roboto Condensed" pitchFamily="2" charset="0"/>
              </a:rPr>
              <a:t>coisas, </a:t>
            </a:r>
            <a:r>
              <a:rPr lang="pt-BR" sz="3600" spc="-150" dirty="0">
                <a:latin typeface="+mj-lt"/>
                <a:ea typeface="Roboto Condensed" pitchFamily="2" charset="0"/>
              </a:rPr>
              <a:t>coloque </a:t>
            </a:r>
            <a:r>
              <a:rPr lang="pt-BR" sz="3600" spc="-150" dirty="0" smtClean="0">
                <a:latin typeface="+mj-lt"/>
                <a:ea typeface="Roboto Condensed" pitchFamily="2" charset="0"/>
              </a:rPr>
              <a:t>as escolhas anteriores de forma ativa.</a:t>
            </a:r>
            <a:endParaRPr lang="pt-BR" sz="3600" spc="-150" dirty="0">
              <a:solidFill>
                <a:srgbClr val="006600"/>
              </a:solidFill>
              <a:latin typeface="+mj-lt"/>
              <a:ea typeface="Roboto Condensed" pitchFamily="2" charset="0"/>
            </a:endParaRPr>
          </a:p>
        </p:txBody>
      </p:sp>
      <p:pic>
        <p:nvPicPr>
          <p:cNvPr id="6148" name="Picture 4" descr="https://encrypted-tbn0.gstatic.com/images?q=tbn:ANd9GcS_2a_0apiW-tm88TVQDfBIVsuJoGujuquSxDhdXZzBPnoacXY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566144"/>
            <a:ext cx="9361040" cy="56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developer.android.com/design/media/principles_get_to_know_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908721"/>
            <a:ext cx="341305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891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19776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pt-BR" dirty="0">
                <a:solidFill>
                  <a:schemeClr val="tx2"/>
                </a:solidFill>
                <a:latin typeface="Roboto Condensed" pitchFamily="2" charset="0"/>
                <a:ea typeface="Roboto Condensed" pitchFamily="2" charset="0"/>
              </a:rPr>
              <a:t>Simplifique Minha Vida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2780928"/>
            <a:ext cx="8229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spc="-150" dirty="0" smtClean="0">
                <a:ea typeface="Roboto Condensed" pitchFamily="2" charset="0"/>
              </a:rPr>
              <a:t>Seja breve nas descrições do seu App.</a:t>
            </a:r>
          </a:p>
          <a:p>
            <a:pPr marL="0" indent="0">
              <a:buNone/>
            </a:pPr>
            <a:r>
              <a:rPr lang="pt-BR" sz="3600" spc="-150" dirty="0">
                <a:ea typeface="Roboto Condensed" pitchFamily="2" charset="0"/>
              </a:rPr>
              <a:t>Use frases curtas com palavras </a:t>
            </a:r>
            <a:r>
              <a:rPr lang="pt-BR" sz="3600" spc="-150" dirty="0" smtClean="0">
                <a:ea typeface="Roboto Condensed" pitchFamily="2" charset="0"/>
              </a:rPr>
              <a:t>simples porque os usuários tendem </a:t>
            </a:r>
            <a:r>
              <a:rPr lang="pt-BR" sz="3600" spc="-150" dirty="0">
                <a:ea typeface="Roboto Condensed" pitchFamily="2" charset="0"/>
              </a:rPr>
              <a:t>a pular frases </a:t>
            </a:r>
            <a:r>
              <a:rPr lang="pt-BR" sz="3600" spc="-150" dirty="0" smtClean="0">
                <a:ea typeface="Roboto Condensed" pitchFamily="2" charset="0"/>
              </a:rPr>
              <a:t>longas.</a:t>
            </a:r>
            <a:endParaRPr lang="pt-BR" sz="3600" spc="-150" dirty="0">
              <a:ea typeface="Roboto Condensed" pitchFamily="2" charset="0"/>
            </a:endParaRPr>
          </a:p>
        </p:txBody>
      </p:sp>
      <p:pic>
        <p:nvPicPr>
          <p:cNvPr id="7174" name="Picture 6" descr="https://encrypted-tbn2.gstatic.com/images?q=tbn:ANd9GcQxgwOsKQeGzVkOZyxirt8mcoccwD10dIPE19-4hxW02qD4uDsGl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0934" y="1268760"/>
            <a:ext cx="937345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developer.android.com/design/media/principles_keep_it_brie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01637"/>
            <a:ext cx="3238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44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26977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pt-BR" sz="4000" spc="-150" dirty="0" smtClean="0">
                <a:solidFill>
                  <a:srgbClr val="006600"/>
                </a:solidFill>
                <a:latin typeface="Roboto Condensed" pitchFamily="2" charset="0"/>
                <a:ea typeface="Roboto Condensed" pitchFamily="2" charset="0"/>
              </a:rPr>
              <a:t>Uma imagem </a:t>
            </a:r>
            <a:br>
              <a:rPr lang="pt-BR" sz="4000" spc="-150" dirty="0" smtClean="0">
                <a:solidFill>
                  <a:srgbClr val="006600"/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pt-BR" sz="4000" spc="-150" dirty="0" smtClean="0">
                <a:solidFill>
                  <a:srgbClr val="006600"/>
                </a:solidFill>
                <a:latin typeface="Roboto Condensed" pitchFamily="2" charset="0"/>
                <a:ea typeface="Roboto Condensed" pitchFamily="2" charset="0"/>
              </a:rPr>
              <a:t>vale mais que mil palavras</a:t>
            </a:r>
            <a:endParaRPr lang="pt-BR" sz="4000" spc="-150" dirty="0">
              <a:solidFill>
                <a:srgbClr val="0066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2964085"/>
            <a:ext cx="6552728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spc="-150" dirty="0" smtClean="0">
                <a:ea typeface="Roboto Condensed" pitchFamily="2" charset="0"/>
              </a:rPr>
              <a:t>Considere </a:t>
            </a:r>
            <a:r>
              <a:rPr lang="pt-BR" sz="3600" spc="-150" dirty="0">
                <a:ea typeface="Roboto Condensed" pitchFamily="2" charset="0"/>
              </a:rPr>
              <a:t>o uso de imagens para explicar idéias. </a:t>
            </a:r>
            <a:r>
              <a:rPr lang="pt-BR" sz="3600" spc="-150" dirty="0" smtClean="0">
                <a:ea typeface="Roboto Condensed" pitchFamily="2" charset="0"/>
              </a:rPr>
              <a:t>A informação visual é mais impactante que a textual.</a:t>
            </a:r>
            <a:endParaRPr lang="pt-BR" sz="3600" spc="-150" dirty="0">
              <a:ea typeface="Roboto Condensed" pitchFamily="2" charset="0"/>
            </a:endParaRPr>
          </a:p>
        </p:txBody>
      </p:sp>
      <p:pic>
        <p:nvPicPr>
          <p:cNvPr id="8194" name="Picture 2" descr="http://www.wallsave.com/wallpapers/1920x1200/green/400621/green-technology-energy-4006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developer.android.com/design/media/principles_pictu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04664"/>
            <a:ext cx="228929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94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197768"/>
            <a:ext cx="8733656" cy="1143000"/>
          </a:xfrm>
        </p:spPr>
        <p:txBody>
          <a:bodyPr>
            <a:noAutofit/>
          </a:bodyPr>
          <a:lstStyle/>
          <a:p>
            <a:pPr algn="l"/>
            <a:r>
              <a:rPr lang="pt-BR" sz="3600" dirty="0">
                <a:solidFill>
                  <a:srgbClr val="FF9900"/>
                </a:solidFill>
                <a:latin typeface="Roboto Condensed" pitchFamily="2" charset="0"/>
                <a:ea typeface="Roboto Condensed" pitchFamily="2" charset="0"/>
              </a:rPr>
              <a:t>Decida por mim, </a:t>
            </a:r>
            <a:r>
              <a:rPr lang="pt-BR" sz="3600" dirty="0" smtClean="0">
                <a:solidFill>
                  <a:srgbClr val="FF9900"/>
                </a:solidFill>
                <a:latin typeface="Roboto Condensed" pitchFamily="2" charset="0"/>
                <a:ea typeface="Roboto Condensed" pitchFamily="2" charset="0"/>
              </a:rPr>
              <a:t/>
            </a:r>
            <a:br>
              <a:rPr lang="pt-BR" sz="3600" dirty="0" smtClean="0">
                <a:solidFill>
                  <a:srgbClr val="FF9900"/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pt-BR" sz="3600" dirty="0" smtClean="0">
                <a:solidFill>
                  <a:srgbClr val="FF9900"/>
                </a:solidFill>
                <a:latin typeface="Roboto Condensed" pitchFamily="2" charset="0"/>
                <a:ea typeface="Roboto Condensed" pitchFamily="2" charset="0"/>
              </a:rPr>
              <a:t>mas </a:t>
            </a:r>
            <a:r>
              <a:rPr lang="pt-BR" sz="3600" dirty="0">
                <a:solidFill>
                  <a:srgbClr val="FF9900"/>
                </a:solidFill>
                <a:latin typeface="Roboto Condensed" pitchFamily="2" charset="0"/>
                <a:ea typeface="Roboto Condensed" pitchFamily="2" charset="0"/>
              </a:rPr>
              <a:t>deixe-me ter a palavra final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2892077"/>
            <a:ext cx="7992888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spc="-150" dirty="0" smtClean="0">
                <a:ea typeface="Roboto Condensed" pitchFamily="2" charset="0"/>
              </a:rPr>
              <a:t>Faça seu App dar o </a:t>
            </a:r>
            <a:r>
              <a:rPr lang="pt-BR" sz="3600" spc="-150" dirty="0">
                <a:ea typeface="Roboto Condensed" pitchFamily="2" charset="0"/>
              </a:rPr>
              <a:t>melhor palpite </a:t>
            </a:r>
            <a:r>
              <a:rPr lang="pt-BR" sz="3600" spc="-150" dirty="0" smtClean="0">
                <a:ea typeface="Roboto Condensed" pitchFamily="2" charset="0"/>
              </a:rPr>
              <a:t>em </a:t>
            </a:r>
            <a:r>
              <a:rPr lang="pt-BR" sz="3600" spc="-150" dirty="0">
                <a:ea typeface="Roboto Condensed" pitchFamily="2" charset="0"/>
              </a:rPr>
              <a:t>vez de </a:t>
            </a:r>
            <a:r>
              <a:rPr lang="pt-BR" sz="3600" spc="-150" dirty="0" smtClean="0">
                <a:ea typeface="Roboto Condensed" pitchFamily="2" charset="0"/>
              </a:rPr>
              <a:t>perguntar.</a:t>
            </a:r>
          </a:p>
          <a:p>
            <a:pPr marL="0" indent="0">
              <a:buNone/>
            </a:pPr>
            <a:r>
              <a:rPr lang="pt-BR" sz="3600" spc="-150" dirty="0" smtClean="0">
                <a:ea typeface="Roboto Condensed" pitchFamily="2" charset="0"/>
              </a:rPr>
              <a:t>As pessoas não gostam de muitas </a:t>
            </a:r>
            <a:r>
              <a:rPr lang="pt-BR" sz="3600" spc="-150" dirty="0">
                <a:ea typeface="Roboto Condensed" pitchFamily="2" charset="0"/>
              </a:rPr>
              <a:t>escolhas e </a:t>
            </a:r>
            <a:r>
              <a:rPr lang="pt-BR" sz="3600" spc="-150" dirty="0" smtClean="0">
                <a:ea typeface="Roboto Condensed" pitchFamily="2" charset="0"/>
              </a:rPr>
              <a:t>decisões, mas permita a opção de voltar no caso de um palpite errado.</a:t>
            </a:r>
            <a:endParaRPr lang="pt-BR" sz="3600" spc="-150" dirty="0"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xQTEhQUExQUFBUXFxUYGBgXFBQXHBgdFxQWFxUaGxcYHCggGBolHBQUITEhJSkrLi4uFx8zODMsNygtLisBCgoKDg0OGhAQGiwkICQsLCw0LywsLCw0LywsLCwsLCwsLCwsLCwsLCwsLCwsLCwsLCwsLCwsLCwsLCwsLCwsLP/AABEIALEBHAMBIgACEQEDEQH/xAAbAAADAQEBAQEAAAAAAAAAAAADBAUCAAEGB//EADIQAAECBAQDBwUBAQADAAAAAAEAAgMEESExQVFhEnHwBYGRscHR4SIyQqHxE1IUorL/xAAaAQACAwEBAAAAAAAAAAAAAAADBAECBQAG/8QAKBEAAgICAgICAQQDAQAAAAAAAAECEQMhEjEEQVFxYRMiMkJSkbEz/9oADAMBAAIRAxEAPwCfLSfCKnFFDK8kxENbYAYoEWLQWXi+TkegijMZ1FmGzMrocOtzh5r2NForfhBoozEiZZIku2t0GWZUp9tAqzdaCpB4LU1CbVBgNqqMNgak8kqJOYyi565z141lUH8sslQFzaocRoCbiAAaJNwLjsrxdhEhVwqVoQU+yWAxHyhRh45BE/UvSLp2IxQs/wCXDjj5J8wgzG7j+lgwqXOKspki4h0ucfJNS8DiuvZeBxHidgqcKATsM9fhCyZaBTdGIEuFrg1sEyBphkNUWHBvU9yUc/bFmLCHmgRWqg9qWfDXRkVJ72ID4dFRdDpzSMyUxCVllsRihYDUUhPSkoe8fr3d5JhzUUS9GJaWwoPqzBy5+y2ZYg3uVZl5MAU8dVqNDDRXCmHWqSfkW9AL2RpqFlck4k+QUKabUkDJWu05ilhj5KO6nDU4Z6lO4LStloxJ7m9+uynzkWhoP4n5mPQWxx5aV3U9sEuPNaeP5ZZonmEb6oceFwg1xVdkLhrrmfQFSJ91XUF03jnyYOUKVkx4qUF7mg0OKZmDw2bd2eyRc4DKu6ehsTn+0/SY8xkKe66XbxXNhmfQIMpC4qudZox30A3Wp2bAsLaDT5WBX9UPJG5iYyw26zQJdpedkvLwy87J2JEDRwt7yrNcdLsNFBy+lgm5WHXFKSkGuKrMIaN0rllWkXGYQDQuESqWDicU7LQK3ySktbZOkbhQ6oryAjUACXLC7kg3ZMflgeAvOgTcGV4RU2GQ1TMGXDRxOHIe6HNRjzJwChzctLojk5OkKzD+8nALIhcFzd5w2TDIXDc3cUQw+G7vuP6XcvSL8l0JcHDc3cdct+aFCl+I1dh5pyHALzU4eaaZCrs0Z+ynnX2RKdGIMv3Dq9PLx0R+GtABXQa7lHbDrQAY4D1Kchy4Zhdx+53oNEKmxSeVIWbAoKHH8jrsNgvXiyZLUJzVWUQSnYqWoT20TjglYoVF2FTsnxxYqdGVCaeAl4cK4LrnIddd+DmN0rDRMSkt+RxyHWe+XPC7JSNKE45DILchJmznC+Q0VItoEHJKUxbLk3Qu4UUTtKYxPgPVU5uN16qBNPDjV32jLN2w23VcMLlZOOPyTaYvdWmW566sps1FzPcMe86nrBPTsYm5pQYAYddYJOFLF5qRyGvNa+PW2MKIjDgFxqa49d63EAFQM8T6D3VGdcGg0pXXIctSpscmgGePLcpiMnLZyjYjPRfwbjnso8yeAcLbuOJ/5+VUmDw/S27jidF8/PRr8LTzPstHx42Czy4oUjvyHeUvwpiHBqaJsANsn+Sjozljc9s+vn58CwtTAD8flT5eGYh2zKWloRiHbM+yoRIwaOFthmfRZHBQXGPZoxXtjD4waOFuAxKJKQq0J7glZWCSanuCrs+kalAyPjpdhkMtcGDdahNJ+o/1DloP5OVKXly49WSU5KJ10FkJMvKrOAFhgP2dUUMDGAYFBLarNlkc3foHF8nb6BFnEm5aAAKnuC1Ag0uV7HieOQXVf0TKbekBmIl9TkFmHD4bm7j14IjYdLm5PXgittc3d5fKns7lSpAw3gubu8uaFCgF5qcPNbdcpv7RfwClp+iHJx+wTofcP3yC3Dhk0tyb6lbht4sRjgE9Bh8O5PXhoFMMfpAJ5OKMwIfCNXHE6dfKJworWrLgmP01FCvK2BcENwRnIMV1BUoE4hIgIiQmotAjx42JKmRYl6m5yHqevgEY2xzHBsEcQSL5D1688K/ZsiR9TvuOA0XdmyFPqddxwGiuQ4VOaajjc/oHnzqP7YmGQ6BLTMRMR30UacjVNB/TohZf8UAwwcnbFJuLU7VsP+tuSkTkTE93wNk9NvA8q+g2SsGWLzU9yJiSirZowj7J8GWL3CvgmJkiGC1v3ZnTYbqtGgiFDrmbeIv+lF/8cuubN8/hGjk57fRbUvomuaSa0tl7nayTmXUBDccyfM+yfnZhtK/jlq6novnO0p34GnzutLBBzZLairEe05rhHAy5P3FTIMuXFMQ4JcfMpqOQwUHetaL4LiuxFwc3yl0KRSGCylRYhJqjxncR2Q+QqmYRrsUyy5Ol0fVxo4aOFtgMaZ7IsjLF31OsMutUvISvF9TrAYBXILMLcgsjLNQVI04r+0gkMUwHLZOysvepx1RZOVzOHnzRQeN2wWbPJekc5WGgwq5clflYIhtwvmgSUANFTj5bc0wT1oszLk5OvQJvlr0eOujQoXXWaJLwfyd3BajRKc1SCvfo5yvSMRX055BDa2lzdxXjXUqfyy2+V6yuKLXL6JqkehprXNYiOWnFDJV6LJBGN4b4nIac0WDCrdwqTgFiWh3r4DVUoUO1T/duSmMW3SA5J8TyHDpfGv7+Am4bF5AhZlbe/IJ2GNRQlKVujxxQiV7WqxEeAKlDkSkYiuAFSpcePU1yH6RZiKT1glHDbkPU9fCWSVukO4sddgIrieeQ9T18Pdndn0PE4VectEeTkuG5u4/pWJaX4bnHM+iZweO5Fc3kqKqJiDB4RU3PVl0Ry252fgps7Mfi3FGytQVIThFzkLT0ya8LcVOinhHmfQdfDLgGgnxPoOvgMOAXmpwyWd/JmnjSS/AnCly81PcqctLAY4efwishU+kIr2cOOAv1sq5ZaojJlvSJU8ziPE4/SKkN99l8/wBozXFalsxhX2Cp9qzXESG2Gfn0F8v2nNBot/eut3fExN0MY40tiHak3S5xy9gMgobYReT1RNuhF9XFEfRg5LehUFS7OlHlt9CsR4Y3qpKlxHF5p4ozgXk+JOQWHCooLNGJ1TUEo/Ynlblr0KvAy+0Z6oRCacz4CE5qOpC0oH28BmFuQVyTkTTidbTrr297K7OAHG/DTrr1POTVTTuA6yXmMuVylxiOym2wUV1bNsFW7MlA1oc7u9+anSjLiuGJVcxa+g0+Upmk64opJ3pDAf1onJaBmUKTgZu8ExFigXSTpuit3pGo0Wl/BJ8RJqsOfUrTUROwsYcUbaF6XLBcsuciImrPXORYcvhXwXkCFgT3BU5aBW57z6Bcm5OkDyZOK0ey8CtzhmfQJtjK3wAwC5t8LAdVWYkXIeK0MWNQVsQk3JmokXIIIvy81wHgvSVEp3tkpUc40SUw/X+IseLS5QGwyTU+Gnyk8uVvSDQjW2B4K5ch6nfrk3LStLm7ijwIFE9AgZ5o/i+I5PZXLnpUeS0tTmtxTlkP2ixDQUHep01HyC1cqjijxQpFOcrBTkxkMUgW0qfE+g9+gfh/voPdcIVeSxsrc3Q9CoqhRkDiNThkE1wUTAbRcxlev2o4KKOlksxChcNzj5KN2nPVs3AYnr9BNdpTlatb9oxOq+bn49rX0Gu/X9DHHynbGvHwtvlLsQ7SmqC3cMz79d/z74Jd9T8FVe01LnXccNkjNvpQk2GWq18K46RocaQpMODak2F6BSohMQ6AeACYfWI4kmgGJyAQ+Hj+ltmDxdzWhBcfsBN8hYt4rNswYnNy50PbkFQEHAAcgtRoQhtq658th7q/6vpA3j+SNHHDzP6Sv+JN06WVNSveE5JhSoTnG2fo87OD2GqVggk1OPVlOgxS53Ee5UJZ/wDfb9Lz7x8FRNlODbn1+1ZkJWn1OSXZkp+Tv3lud1SfH8Ov2s3NK3USOw8SLRIxI/EdktMzVTTJCZE0uqRxUth4RodD0QVXkvDp9TvDrNZfGqaqPegi30bL0SDCwJ7hqhwoeZ7gq0tL0HE7Hy2C5u9IplmoI1LQMyeZ9AnBewsNPdCF9hkF5EiZDvKdxRUFbEJXJhIkXIeKE0V5ea8YK8ltz6K0sntkVWkaJS0aPTrFYjR/jdewIN6nHy5e6WlkctIIoJK2eQoZJqcfL5TsGEuhw07ChpzxfFcnbA5Mp0GEjuNLZ+S5zuHn5JGYjaLabjgjS7FknNmZmPkErTr0HutNFb5a+g3Ww3u9Fk5ZubGlUVRgMRA1aDV6BVVUFFEOQJwSM9M24Wm16nX480zPzPCKDE+SgzUagv3DXc7bJbLP0hrx8Tlti85F8MhrudlHjPFyeuutizsz4nqp2UuZiilyfdEw4ma8IUgcxFxJsMlFiAxHEmzQL7BPRAX/AFOPC0VSRH+ho2zB/wC25WniXE6WwPD/AKfS0UYPE806yXAGHIJyBKhoTTYIaONxp6Ks83pEcaEf8hDaXOxp4bDdRZhxe6p7hon52KYjq5DAabndLFmiNi/bt9gMm9Cv+dbJuHKgC6Zl5amVScAqIl4bbO+p2ePgunmrQHhYvLutYUb5819J2RJE0c6lr7N3O+yS7D7OqeJ+Njs3f4ViLMClBZvmdSszyctvjEUXwOOj5CwHVTukJmbrZLTEzkMUnEj5C5KXx4A0IjYiVNBdUpRvCKnv2U6Th05p+v8ANVGX4QV70FfF4ijwWUuf4gQmHLEpyHD+Sl5fCLXSoalBT6iKn8R6p0GuP8SsI9arbn/K6DSFZq2HdFyHeVmGK8vNBhivJGdEorvKUarSCufRKRIxJoLnr9IRilxo3r4TUCFSwvqdfhBc3J0TxUOzoEGm5zPoNk7DhrobKJmGxaHjePbFsmSzUKGjl3Dz8lkv4efkk4sWq2lKOGNLsXUXNnseKl2trc4LYZXHBax5ZJDJNyYdUlSPKdwyC0AvQETg1UJJLZVyMUS87Mhg3yHqdlqdmxDFTc5BQpiPQlz7uOA90tly/AfBhc3b6MzUen1OuTgPU6DZQ52aPMn9dadHU9NX1d5KFMzW/fqVTDicnbNvFi4o9mZgAVxv4pQfUeN32gL2DD4ruwCBHiGIeEfYP38LQjFLQZgojjFNBZg/fwqktLBoqbBbk5UAVNgnDBv9f0jTOmPiVTJlX8V0dSW2YY1oaXvwy61Uyejl50aPt90WdmjENMGg20CQiOrYVtmpxQ9vv/gKXywLjXK3mjQoPitw4eZ/iYgxQwGI7KvCPVGlL4AyPI72wWVd9xyHkPU/C+Xm5oucSfW2yZ7RmnPdU45DRTC4b9yc8fDxVvsTy5PSP1CNNClG2b/9HXr+qxI/j1dKNee/IaIMzM8IoMTiseOLdIHENMTFLC5KJKQ6XzSMq29Tiqcu1XmuKpB0PwCnocI8qocvLcIBdcnAablMf6rOnK+iU/gYhgBEa+vIKeY9Sjwn5C5QXB9kNlHjotQ74oEO25OJ02C06MAg7KDD4oCVdELjQZ5+w0QGkxDbDM9ZKhLwQLDvKl6+ztR+zcvCoKDvKfhMoFiCwBMQ2prx8QpknYSG1FdEDefkhRIlMMUrxEmgxWtHIsa0AUeW2FfEJK01lLlcwABYLuIoLyOTLfRomvJaa1eWAugGPxGgwXOSitnJN9DYeBh4pSbmw0VPcNVmYmA0eQ1UKcm7kk1PlsEpPPyD4PH5s3MzJrxO+7If8/KkTs13leTMzTn5KBPTVagHv1U4sTm7Zs4sKR5OzWIHedUtBgcV3YBewoBd6nZZmo3F9LftH7WhFVpDH4MzMbjPC2zR+/hOSksGipwCxKwABUozongFWUv6xLKIYO/I2aDbf3Sk3HLyTldac4uN8KU5BBiuGA/u/JRCOykmArfrxW2Q0RkNEwpzRHIDJgXttewFK77KZ2jMXJPcNNO9UJuLwipxvRv/AD8r56ai3q5HwQt2KZJCsZ2ZSZc43FhzRIxJucK2GZWDCH5GhWpFJIz5tt6PtZibDBuUrBqTU4pKG4uNT/FTk4JcQGipKy5RWNBosdlWVIpdfSyUqIY4n3dkNEvJQGwW1N3deAQY02XHrqiysknkdLov39Dj5ipSkecyBSExOZBClavO2ZVo4ElbCWV5Zxdh4qtCiBgoMev2pLYwYOEfzmjMjUuUvkjy+ij2UhGoEOEC86N8/hAgtLzU2GnuqMJuQ/iXlUfsixmXbkMAnobaIEFoaKBMNNMUKCt2CmMMC6JHpYJV8fRCD8h49ZpxZVBA1jvbGOKpoO86IrSBYeOqXabbLTKu5LlNyZziFB4jsiRIgaL+CHEihooMfLmpceOSaYkov6iijoYnN/gPEjueaVRnxwxtMT58km14YLY5n0UPtLtKpo0310SrlLNKl0NwwfqOl0Nz3aGJzOnlyUyLGpc3ccBkBqhV4bm7jgNNypU9N1qAa6nX4TWLDbo0YY1HSPJyc4iQMMzr8JeFC4jt5LLGVwRpiJwjhb3p5KtRDdaRmcj/AINwzWJeGMSgsGaYbdWapUiy0G46rJFSvBoO9aJyCoQ5GXnId65kOq3DhIxthcqHL0gMmZENCmHBmJq43Ffx35o8Zwh43dkP+a+ZUOcmaGpu7IZD3Ktig5sXlIXn5ilSTfLbc7lSI+p7hqUeYi4lxrVJ/wCtPqOOWy1sUKQlllbo8e6lz9xwGiH/AIVu40J5LZbw3NylXxKnVMRT9AWkuz6mQly4hrV9XKQWwW5V89zskpZjYLdXdXO2yUmJsuOPesLK3mdLouh6POFxxSU1O0FB/UlHm6C2Ge6SbELjU2CLj8ddluRRgvLzTLNVIccNFGqRDfagsEy1+FFXJGyeRShPVCVh1oXdwSUpDpQm7jhsq0q2tzlbmkM0q6OcijLNzOCegjRJCIe/yTUOIAFmTTZVDPGBcrDoyWdFGJKC6N4LophFFDhiVw7yiQ3eAz9AkYb67N6sEzAaXUyAXNbJa0MwwXHZMRIoaKD+fKE+KGCg7yp8eKXWw0CIp1pAlDm99HsxNEmjVgvDBvmgRYwaLKH2h2jU8LTzKvDFLIxuGPlpdDHaXadSWtKWhN4RU/ccActzshS8HhHE7HIHzOyR7RnuKwwzOvwnYYl/GPQ0qSpGpycJqBhmdUkxtSsA1TNQwbptR4qkXTNPfwN36uUiXLMaNVYa5EjCieQw0ozSlmlMMUSRNhmlbhsWWNReKmCCyrYZg0XkaMIQqfvPfT5QY02GA0N/L3KhzM2SSehvzU48Lm99C85hJybOv1G/LnupUeJmVqI9TI0TiNVqYcVCmSZ5EicRqe5EApd2OQXQWUFT3JeZiZnwTK26QH+Ktgo8WqXIqtgVPVl7xaU70wtdCeSdn2ExOEmlUrFmqDbzSUWYoOuqJb/QuuVnQwII8g1/qXG+CagpJhTEN6tNHKRQY7LNU5VnDc3Pkpkra+aoQTXmkcvwGTKcA31OaqQn0A66CjwnAJyA/wDI+Cz8kbLFhsYAVP8AfhCiTvekXRS65z/QWC6nogLEvYSI4IxOOfid9giCJXYJaFq7DE+gW5esR3VgocUETKsq3jIyAVJ8UMFBil4NGtp1/UCNNgYXKRdyloG5cmFIOJ8EhNTVK0QJiecbYKJPzRFhjrom8PjuT2FhBvsJP9oE/SDzPWa6RlgPrfhkErLwg0cbzvT1KVn+1C6wsOsloRxt/th/sZulSD9qdocRIFhnupYNSgOirQjWTcMXBUjlIdbEDRulI0epQIkWqC59USOP2TzDl9URhSrSjwyrNEqQ3CTMNKwyi/6US8lZbkNf6UQYs1Tn1+0tFmEjEi1UwxWCnM3MR6pOLEXkSJkEhMRKmlbJ7HjFZzMxoxdyW4MPM4eawxgxOGA3XszHA9AmPwgC1+5nkzGSVyalc5xJuuCLGPFC2TJyOF7BHZCOlfBeNaAKmw19AgvmCcDQZALtvoB9jUT7jzWwuXIfokLDTcLJcuQZhIlCHknoeC5ckMgdDLMU+z7e5erknkCI0F0T7+71XLkL2EQxH+0p7sjPmxcuQMn/AJs5/wASlHw61Ut+JXq5L4iMYg/PvUiL9y5ctLCNRD9o/Z4KBHx71y5NeN0SwQxXhwXi5NkowhlcuV0QzcNMw1y5UmWiMNXPXLkH2WYrFS591y5HiAl2KRftKQYuXJvH0KT7CHFvNLzP3+HkuXIkOwWToGM1pnquXIjFWezv2M70uV6uUw6Il2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data:image/jpeg;base64,/9j/4AAQSkZJRgABAQAAAQABAAD/2wCEAAkGBxQTEhQUExQUFBUXFxUYGBgXFBQXHBgdFxQWFxUaGxcYHCggGBolHBQUITEhJSkrLi4uFx8zODMsNygtLisBCgoKDg0OGhAQGiwkICQsLCw0LywsLCw0LywsLCwsLCwsLCwsLCwsLCwsLCwsLCwsLCwsLCwsLCwsLCwsLCwsLP/AABEIALEBHAMBIgACEQEDEQH/xAAbAAADAQEBAQEAAAAAAAAAAAADBAUCAAEGB//EADIQAAECBAQDBwUBAQADAAAAAAEAAgMEESExQVFhEnHwBYGRscHR4SIyQqHxE1IUorL/xAAaAQACAwEBAAAAAAAAAAAAAAADBAECBQAG/8QAKBEAAgICAgICAQQDAQAAAAAAAAECEQMhEjEEQVFxYRMiMkJSkbEz/9oADAMBAAIRAxEAPwCfLSfCKnFFDK8kxENbYAYoEWLQWXi+TkegijMZ1FmGzMrocOtzh5r2NForfhBoozEiZZIku2t0GWZUp9tAqzdaCpB4LU1CbVBgNqqMNgak8kqJOYyi565z141lUH8sslQFzaocRoCbiAAaJNwLjsrxdhEhVwqVoQU+yWAxHyhRh45BE/UvSLp2IxQs/wCXDjj5J8wgzG7j+lgwqXOKspki4h0ucfJNS8DiuvZeBxHidgqcKATsM9fhCyZaBTdGIEuFrg1sEyBphkNUWHBvU9yUc/bFmLCHmgRWqg9qWfDXRkVJ72ID4dFRdDpzSMyUxCVllsRihYDUUhPSkoe8fr3d5JhzUUS9GJaWwoPqzBy5+y2ZYg3uVZl5MAU8dVqNDDRXCmHWqSfkW9AL2RpqFlck4k+QUKabUkDJWu05ilhj5KO6nDU4Z6lO4LStloxJ7m9+uynzkWhoP4n5mPQWxx5aV3U9sEuPNaeP5ZZonmEb6oceFwg1xVdkLhrrmfQFSJ91XUF03jnyYOUKVkx4qUF7mg0OKZmDw2bd2eyRc4DKu6ehsTn+0/SY8xkKe66XbxXNhmfQIMpC4qudZox30A3Wp2bAsLaDT5WBX9UPJG5iYyw26zQJdpedkvLwy87J2JEDRwt7yrNcdLsNFBy+lgm5WHXFKSkGuKrMIaN0rllWkXGYQDQuESqWDicU7LQK3ySktbZOkbhQ6oryAjUACXLC7kg3ZMflgeAvOgTcGV4RU2GQ1TMGXDRxOHIe6HNRjzJwChzctLojk5OkKzD+8nALIhcFzd5w2TDIXDc3cUQw+G7vuP6XcvSL8l0JcHDc3cdct+aFCl+I1dh5pyHALzU4eaaZCrs0Z+ynnX2RKdGIMv3Dq9PLx0R+GtABXQa7lHbDrQAY4D1Kchy4Zhdx+53oNEKmxSeVIWbAoKHH8jrsNgvXiyZLUJzVWUQSnYqWoT20TjglYoVF2FTsnxxYqdGVCaeAl4cK4LrnIddd+DmN0rDRMSkt+RxyHWe+XPC7JSNKE45DILchJmznC+Q0VItoEHJKUxbLk3Qu4UUTtKYxPgPVU5uN16qBNPDjV32jLN2w23VcMLlZOOPyTaYvdWmW566sps1FzPcMe86nrBPTsYm5pQYAYddYJOFLF5qRyGvNa+PW2MKIjDgFxqa49d63EAFQM8T6D3VGdcGg0pXXIctSpscmgGePLcpiMnLZyjYjPRfwbjnso8yeAcLbuOJ/5+VUmDw/S27jidF8/PRr8LTzPstHx42Czy4oUjvyHeUvwpiHBqaJsANsn+Sjozljc9s+vn58CwtTAD8flT5eGYh2zKWloRiHbM+yoRIwaOFthmfRZHBQXGPZoxXtjD4waOFuAxKJKQq0J7glZWCSanuCrs+kalAyPjpdhkMtcGDdahNJ+o/1DloP5OVKXly49WSU5KJ10FkJMvKrOAFhgP2dUUMDGAYFBLarNlkc3foHF8nb6BFnEm5aAAKnuC1Ag0uV7HieOQXVf0TKbekBmIl9TkFmHD4bm7j14IjYdLm5PXgittc3d5fKns7lSpAw3gubu8uaFCgF5qcPNbdcpv7RfwClp+iHJx+wTofcP3yC3Dhk0tyb6lbht4sRjgE9Bh8O5PXhoFMMfpAJ5OKMwIfCNXHE6dfKJworWrLgmP01FCvK2BcENwRnIMV1BUoE4hIgIiQmotAjx42JKmRYl6m5yHqevgEY2xzHBsEcQSL5D1688K/ZsiR9TvuOA0XdmyFPqddxwGiuQ4VOaajjc/oHnzqP7YmGQ6BLTMRMR30UacjVNB/TohZf8UAwwcnbFJuLU7VsP+tuSkTkTE93wNk9NvA8q+g2SsGWLzU9yJiSirZowj7J8GWL3CvgmJkiGC1v3ZnTYbqtGgiFDrmbeIv+lF/8cuubN8/hGjk57fRbUvomuaSa0tl7nayTmXUBDccyfM+yfnZhtK/jlq6novnO0p34GnzutLBBzZLairEe05rhHAy5P3FTIMuXFMQ4JcfMpqOQwUHetaL4LiuxFwc3yl0KRSGCylRYhJqjxncR2Q+QqmYRrsUyy5Ol0fVxo4aOFtgMaZ7IsjLF31OsMutUvISvF9TrAYBXILMLcgsjLNQVI04r+0gkMUwHLZOysvepx1RZOVzOHnzRQeN2wWbPJekc5WGgwq5clflYIhtwvmgSUANFTj5bc0wT1oszLk5OvQJvlr0eOujQoXXWaJLwfyd3BajRKc1SCvfo5yvSMRX055BDa2lzdxXjXUqfyy2+V6yuKLXL6JqkehprXNYiOWnFDJV6LJBGN4b4nIac0WDCrdwqTgFiWh3r4DVUoUO1T/duSmMW3SA5J8TyHDpfGv7+Am4bF5AhZlbe/IJ2GNRQlKVujxxQiV7WqxEeAKlDkSkYiuAFSpcePU1yH6RZiKT1glHDbkPU9fCWSVukO4sddgIrieeQ9T18Pdndn0PE4VectEeTkuG5u4/pWJaX4bnHM+iZweO5Fc3kqKqJiDB4RU3PVl0Ry252fgps7Mfi3FGytQVIThFzkLT0ya8LcVOinhHmfQdfDLgGgnxPoOvgMOAXmpwyWd/JmnjSS/AnCly81PcqctLAY4efwishU+kIr2cOOAv1sq5ZaojJlvSJU8ziPE4/SKkN99l8/wBozXFalsxhX2Cp9qzXESG2Gfn0F8v2nNBot/eut3fExN0MY40tiHak3S5xy9gMgobYReT1RNuhF9XFEfRg5LehUFS7OlHlt9CsR4Y3qpKlxHF5p4ozgXk+JOQWHCooLNGJ1TUEo/Ynlblr0KvAy+0Z6oRCacz4CE5qOpC0oH28BmFuQVyTkTTidbTrr297K7OAHG/DTrr1POTVTTuA6yXmMuVylxiOym2wUV1bNsFW7MlA1oc7u9+anSjLiuGJVcxa+g0+Upmk64opJ3pDAf1onJaBmUKTgZu8ExFigXSTpuit3pGo0Wl/BJ8RJqsOfUrTUROwsYcUbaF6XLBcsuciImrPXORYcvhXwXkCFgT3BU5aBW57z6Bcm5OkDyZOK0ey8CtzhmfQJtjK3wAwC5t8LAdVWYkXIeK0MWNQVsQk3JmokXIIIvy81wHgvSVEp3tkpUc40SUw/X+IseLS5QGwyTU+Gnyk8uVvSDQjW2B4K5ch6nfrk3LStLm7ijwIFE9AgZ5o/i+I5PZXLnpUeS0tTmtxTlkP2ixDQUHep01HyC1cqjijxQpFOcrBTkxkMUgW0qfE+g9+gfh/voPdcIVeSxsrc3Q9CoqhRkDiNThkE1wUTAbRcxlev2o4KKOlksxChcNzj5KN2nPVs3AYnr9BNdpTlatb9oxOq+bn49rX0Gu/X9DHHynbGvHwtvlLsQ7SmqC3cMz79d/z74Jd9T8FVe01LnXccNkjNvpQk2GWq18K46RocaQpMODak2F6BSohMQ6AeACYfWI4kmgGJyAQ+Hj+ltmDxdzWhBcfsBN8hYt4rNswYnNy50PbkFQEHAAcgtRoQhtq658th7q/6vpA3j+SNHHDzP6Sv+JN06WVNSveE5JhSoTnG2fo87OD2GqVggk1OPVlOgxS53Ee5UJZ/wDfb9Lz7x8FRNlODbn1+1ZkJWn1OSXZkp+Tv3lud1SfH8Ov2s3NK3USOw8SLRIxI/EdktMzVTTJCZE0uqRxUth4RodD0QVXkvDp9TvDrNZfGqaqPegi30bL0SDCwJ7hqhwoeZ7gq0tL0HE7Hy2C5u9IplmoI1LQMyeZ9AnBewsNPdCF9hkF5EiZDvKdxRUFbEJXJhIkXIeKE0V5ea8YK8ltz6K0sntkVWkaJS0aPTrFYjR/jdewIN6nHy5e6WlkctIIoJK2eQoZJqcfL5TsGEuhw07ChpzxfFcnbA5Mp0GEjuNLZ+S5zuHn5JGYjaLabjgjS7FknNmZmPkErTr0HutNFb5a+g3Ww3u9Fk5ZubGlUVRgMRA1aDV6BVVUFFEOQJwSM9M24Wm16nX480zPzPCKDE+SgzUagv3DXc7bJbLP0hrx8Tlti85F8MhrudlHjPFyeuutizsz4nqp2UuZiilyfdEw4ma8IUgcxFxJsMlFiAxHEmzQL7BPRAX/AFOPC0VSRH+ho2zB/wC25WniXE6WwPD/AKfS0UYPE806yXAGHIJyBKhoTTYIaONxp6Ks83pEcaEf8hDaXOxp4bDdRZhxe6p7hon52KYjq5DAabndLFmiNi/bt9gMm9Cv+dbJuHKgC6Zl5amVScAqIl4bbO+p2ePgunmrQHhYvLutYUb5819J2RJE0c6lr7N3O+yS7D7OqeJ+Njs3f4ViLMClBZvmdSszyctvjEUXwOOj5CwHVTukJmbrZLTEzkMUnEj5C5KXx4A0IjYiVNBdUpRvCKnv2U6Th05p+v8ANVGX4QV70FfF4ijwWUuf4gQmHLEpyHD+Sl5fCLXSoalBT6iKn8R6p0GuP8SsI9arbn/K6DSFZq2HdFyHeVmGK8vNBhivJGdEorvKUarSCufRKRIxJoLnr9IRilxo3r4TUCFSwvqdfhBc3J0TxUOzoEGm5zPoNk7DhrobKJmGxaHjePbFsmSzUKGjl3Dz8lkv4efkk4sWq2lKOGNLsXUXNnseKl2trc4LYZXHBax5ZJDJNyYdUlSPKdwyC0AvQETg1UJJLZVyMUS87Mhg3yHqdlqdmxDFTc5BQpiPQlz7uOA90tly/AfBhc3b6MzUen1OuTgPU6DZQ52aPMn9dadHU9NX1d5KFMzW/fqVTDicnbNvFi4o9mZgAVxv4pQfUeN32gL2DD4ruwCBHiGIeEfYP38LQjFLQZgojjFNBZg/fwqktLBoqbBbk5UAVNgnDBv9f0jTOmPiVTJlX8V0dSW2YY1oaXvwy61Uyejl50aPt90WdmjENMGg20CQiOrYVtmpxQ9vv/gKXywLjXK3mjQoPitw4eZ/iYgxQwGI7KvCPVGlL4AyPI72wWVd9xyHkPU/C+Xm5oucSfW2yZ7RmnPdU45DRTC4b9yc8fDxVvsTy5PSP1CNNClG2b/9HXr+qxI/j1dKNee/IaIMzM8IoMTiseOLdIHENMTFLC5KJKQ6XzSMq29Tiqcu1XmuKpB0PwCnocI8qocvLcIBdcnAablMf6rOnK+iU/gYhgBEa+vIKeY9Sjwn5C5QXB9kNlHjotQ74oEO25OJ02C06MAg7KDD4oCVdELjQZ5+w0QGkxDbDM9ZKhLwQLDvKl6+ztR+zcvCoKDvKfhMoFiCwBMQ2prx8QpknYSG1FdEDefkhRIlMMUrxEmgxWtHIsa0AUeW2FfEJK01lLlcwABYLuIoLyOTLfRomvJaa1eWAugGPxGgwXOSitnJN9DYeBh4pSbmw0VPcNVmYmA0eQ1UKcm7kk1PlsEpPPyD4PH5s3MzJrxO+7If8/KkTs13leTMzTn5KBPTVagHv1U4sTm7Zs4sKR5OzWIHedUtBgcV3YBewoBd6nZZmo3F9LftH7WhFVpDH4MzMbjPC2zR+/hOSksGipwCxKwABUozongFWUv6xLKIYO/I2aDbf3Sk3HLyTldac4uN8KU5BBiuGA/u/JRCOykmArfrxW2Q0RkNEwpzRHIDJgXttewFK77KZ2jMXJPcNNO9UJuLwipxvRv/AD8r56ai3q5HwQt2KZJCsZ2ZSZc43FhzRIxJucK2GZWDCH5GhWpFJIz5tt6PtZibDBuUrBqTU4pKG4uNT/FTk4JcQGipKy5RWNBosdlWVIpdfSyUqIY4n3dkNEvJQGwW1N3deAQY02XHrqiysknkdLov39Dj5ipSkecyBSExOZBClavO2ZVo4ElbCWV5Zxdh4qtCiBgoMev2pLYwYOEfzmjMjUuUvkjy+ij2UhGoEOEC86N8/hAgtLzU2GnuqMJuQ/iXlUfsixmXbkMAnobaIEFoaKBMNNMUKCt2CmMMC6JHpYJV8fRCD8h49ZpxZVBA1jvbGOKpoO86IrSBYeOqXabbLTKu5LlNyZziFB4jsiRIgaL+CHEihooMfLmpceOSaYkov6iijoYnN/gPEjueaVRnxwxtMT58km14YLY5n0UPtLtKpo0310SrlLNKl0NwwfqOl0Nz3aGJzOnlyUyLGpc3ccBkBqhV4bm7jgNNypU9N1qAa6nX4TWLDbo0YY1HSPJyc4iQMMzr8JeFC4jt5LLGVwRpiJwjhb3p5KtRDdaRmcj/AINwzWJeGMSgsGaYbdWapUiy0G46rJFSvBoO9aJyCoQ5GXnId65kOq3DhIxthcqHL0gMmZENCmHBmJq43Ffx35o8Zwh43dkP+a+ZUOcmaGpu7IZD3Ktig5sXlIXn5ilSTfLbc7lSI+p7hqUeYi4lxrVJ/wCtPqOOWy1sUKQlllbo8e6lz9xwGiH/AIVu40J5LZbw3NylXxKnVMRT9AWkuz6mQly4hrV9XKQWwW5V89zskpZjYLdXdXO2yUmJsuOPesLK3mdLouh6POFxxSU1O0FB/UlHm6C2Ge6SbELjU2CLj8ddluRRgvLzTLNVIccNFGqRDfagsEy1+FFXJGyeRShPVCVh1oXdwSUpDpQm7jhsq0q2tzlbmkM0q6OcijLNzOCegjRJCIe/yTUOIAFmTTZVDPGBcrDoyWdFGJKC6N4LophFFDhiVw7yiQ3eAz9AkYb67N6sEzAaXUyAXNbJa0MwwXHZMRIoaKD+fKE+KGCg7yp8eKXWw0CIp1pAlDm99HsxNEmjVgvDBvmgRYwaLKH2h2jU8LTzKvDFLIxuGPlpdDHaXadSWtKWhN4RU/ccActzshS8HhHE7HIHzOyR7RnuKwwzOvwnYYl/GPQ0qSpGpycJqBhmdUkxtSsA1TNQwbptR4qkXTNPfwN36uUiXLMaNVYa5EjCieQw0ozSlmlMMUSRNhmlbhsWWNReKmCCyrYZg0XkaMIQqfvPfT5QY02GA0N/L3KhzM2SSehvzU48Lm99C85hJybOv1G/LnupUeJmVqI9TI0TiNVqYcVCmSZ5EicRqe5EApd2OQXQWUFT3JeZiZnwTK26QH+Ktgo8WqXIqtgVPVl7xaU70wtdCeSdn2ExOEmlUrFmqDbzSUWYoOuqJb/QuuVnQwII8g1/qXG+CagpJhTEN6tNHKRQY7LNU5VnDc3Pkpkra+aoQTXmkcvwGTKcA31OaqQn0A66CjwnAJyA/wDI+Cz8kbLFhsYAVP8AfhCiTvekXRS65z/QWC6nogLEvYSI4IxOOfid9giCJXYJaFq7DE+gW5esR3VgocUETKsq3jIyAVJ8UMFBil4NGtp1/UCNNgYXKRdyloG5cmFIOJ8EhNTVK0QJiecbYKJPzRFhjrom8PjuT2FhBvsJP9oE/SDzPWa6RlgPrfhkErLwg0cbzvT1KVn+1C6wsOsloRxt/th/sZulSD9qdocRIFhnupYNSgOirQjWTcMXBUjlIdbEDRulI0epQIkWqC59USOP2TzDl9URhSrSjwyrNEqQ3CTMNKwyi/6US8lZbkNf6UQYs1Tn1+0tFmEjEi1UwxWCnM3MR6pOLEXkSJkEhMRKmlbJ7HjFZzMxoxdyW4MPM4eawxgxOGA3XszHA9AmPwgC1+5nkzGSVyalc5xJuuCLGPFC2TJyOF7BHZCOlfBeNaAKmw19AgvmCcDQZALtvoB9jUT7jzWwuXIfokLDTcLJcuQZhIlCHknoeC5ckMgdDLMU+z7e5erknkCI0F0T7+71XLkL2EQxH+0p7sjPmxcuQMn/AJs5/wASlHw61Ut+JXq5L4iMYg/PvUiL9y5ctLCNRD9o/Z4KBHx71y5NeN0SwQxXhwXi5NkowhlcuV0QzcNMw1y5UmWiMNXPXLkH2WYrFS591y5HiAl2KRftKQYuXJvH0KT7CHFvNLzP3+HkuXIkOwWToGM1pnquXIjFWezv2M70uV6uUw6Il2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2" name="Picture 6" descr="https://encrypted-tbn3.gstatic.com/images?q=tbn:ANd9GcS_JIz1zyaCMC46OGAOnYS6OFUzVpjYVD2QGy0tFrthQZEwpD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412776"/>
            <a:ext cx="9252520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developer.android.com/design/media/principles_decide_for_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53033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186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210</Words>
  <Application>Microsoft Office PowerPoint</Application>
  <PresentationFormat>Apresentação na tela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Design android.</vt:lpstr>
      <vt:lpstr>Criando uma visão</vt:lpstr>
      <vt:lpstr>Elegante</vt:lpstr>
      <vt:lpstr>Icones</vt:lpstr>
      <vt:lpstr>Esse android é meu!</vt:lpstr>
      <vt:lpstr>Você já me conheçe?</vt:lpstr>
      <vt:lpstr>Simplifique Minha Vida</vt:lpstr>
      <vt:lpstr>Uma imagem  vale mais que mil palavras</vt:lpstr>
      <vt:lpstr>Decida por mim,  mas deixe-me ter a palavra final</vt:lpstr>
      <vt:lpstr>Mostre o mínimo possível</vt:lpstr>
      <vt:lpstr>Quero saber onde estou.</vt:lpstr>
      <vt:lpstr>Não perca minhas coisas.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sandeco</cp:lastModifiedBy>
  <cp:revision>24</cp:revision>
  <dcterms:created xsi:type="dcterms:W3CDTF">2014-02-19T18:01:40Z</dcterms:created>
  <dcterms:modified xsi:type="dcterms:W3CDTF">2014-10-06T12:25:54Z</dcterms:modified>
</cp:coreProperties>
</file>