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602AAE-4B15-4434-BB49-4B46A27AF3D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2085F4-40C2-45DC-AEF1-7AA31323A55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pt.wikipedia.org/wiki/Design_pattern" TargetMode="External"/><Relationship Id="rId2" Type="http://schemas.openxmlformats.org/officeDocument/2006/relationships/hyperlink" Target="http://pt.wikipedia.org/wiki/Design_pattern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Programação para web II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645000"/>
            <a:ext cx="640044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padrão de projeto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– View - Controller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752200" y="5467680"/>
            <a:ext cx="3841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Sanderson Macedo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Interação dos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 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controlador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pode enviar comandos para sua visão associada para alterar a apresentação da visão do modelo (por exemplo, percorrendo um documento). Ele também pode enviar comandos para o modelo para atualizar o estado do modelo (por exemplo, editando um documento).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Interação dos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 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solicita do modelo, através do controlador, a informação que ela necessita para gerar uma representação de saída.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Interação Model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 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notifica suas visões e controladores associados quando há uma mudança em seu estado. Esta notificação permite que as visões produzam saídas atualizadas e que os controladores alterem o conjunto de comandos disponíveis. Uma implementação 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passiva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do MVC monta estas notificações, devido a aplicação não necessitar delas ou a plataforma de software não suportá-las.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Model-view-controller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em português 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modelo-visão-controlador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é um padrão de arquitetura de software (</a:t>
            </a:r>
            <a:r>
              <a:rPr b="0" i="1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design </a:t>
            </a:r>
            <a:r>
              <a:rPr b="0" i="1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pattern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que separa a representação da informação da interação do usuário.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Justificativa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o aumento da complexidade das aplicações desenvolvidas, sempre visando a programação orientada a objeto, torna-se relevante a separação entre os dados e a apresentação das aplicações.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Justificativa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Desta forma, alterações feitas no 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layout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não afetam a manipulação de dados, e estes poderão ser reorganizados sem alterar o 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layout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Justificativa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 padrão resolve este problema através da separação das tarefas de acesso aos dados e lógica de negócio, lógica de apresentação e de interação com o utilizador, introduzindo um componente entre os dois: o controlador.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 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consiste nos dados da aplicação, regras de negócios, lógica e funções.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 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pode ser qualquer saída de representação dos dados, como uma tabela ou um diagrama.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possível ter várias visões do mesmo dado, como um gráfico de barras para gerenciamento e uma visão tabular para contadores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controlador (controller) faz a mediação da entrada, convertendo-a em comandos para o modelo ou visão.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ideias centrais por trás do MVC são a reusabilidade de código e separação de conceitos.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Diagrama MVC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857240" y="1643040"/>
            <a:ext cx="5000400" cy="479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Application>LibreOffice/5.1.2.2$Linux_X86_64 LibreOffice_project/10m0$Build-2</Application>
  <Words>152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2013-03-15T22:29:13Z</dcterms:created>
  <dc:creator>sandeco</dc:creator>
  <dc:description/>
  <dc:language>pt-BR</dc:language>
  <cp:lastModifiedBy>sanderson</cp:lastModifiedBy>
  <dcterms:modified xsi:type="dcterms:W3CDTF">2015-05-21T12:23:07Z</dcterms:modified>
  <cp:revision>179</cp:revision>
  <dc:subject/>
  <dc:title>Fundamentos de  Sistemas de Informação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