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"/>
          <p:cNvPicPr/>
          <p:nvPr/>
        </p:nvPicPr>
        <p:blipFill>
          <a:blip r:embed="rId2"/>
          <a:stretch/>
        </p:blipFill>
        <p:spPr>
          <a:xfrm>
            <a:off x="7429680" y="5812920"/>
            <a:ext cx="1713240" cy="1044000"/>
          </a:xfrm>
          <a:prstGeom prst="rect">
            <a:avLst/>
          </a:prstGeom>
          <a:ln>
            <a:noFill/>
          </a:ln>
        </p:spPr>
      </p:pic>
      <p:pic>
        <p:nvPicPr>
          <p:cNvPr id="37" name="Picture 2" descr=""/>
          <p:cNvPicPr/>
          <p:nvPr/>
        </p:nvPicPr>
        <p:blipFill>
          <a:blip r:embed="rId3"/>
          <a:stretch/>
        </p:blipFill>
        <p:spPr>
          <a:xfrm>
            <a:off x="7279200" y="6215040"/>
            <a:ext cx="1506600" cy="71316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Shared Preferences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Professor Sanderson Macedo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2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Obter SharedPreferences</a:t>
            </a:r>
            <a:endParaRPr b="1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" y="1060200"/>
            <a:ext cx="885600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pt-B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SharedPreferences</a:t>
            </a: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sharedPref; </a:t>
            </a:r>
            <a:endParaRPr b="0" lang="pt-B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50000"/>
              </a:lnSpc>
            </a:pPr>
            <a:r>
              <a:rPr b="1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SharedPref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= </a:t>
            </a:r>
            <a:r>
              <a:rPr b="1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context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.getSharedPreferences(</a:t>
            </a:r>
            <a:endParaRPr b="0" lang="pt-B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5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1" lang="pt-BR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“</a:t>
            </a:r>
            <a:r>
              <a:rPr b="1" lang="pt-BR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MyPrefered”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,</a:t>
            </a:r>
            <a:endParaRPr b="0" lang="pt-B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5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                              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Context.MODE_PRIVATE);</a:t>
            </a:r>
            <a:endParaRPr b="0" lang="pt-B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130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Gravar em preferências compartilhadas</a:t>
            </a:r>
            <a:endParaRPr b="1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000" y="1240200"/>
            <a:ext cx="885600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5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SharedPreferences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.Editor </a:t>
            </a:r>
            <a:r>
              <a:rPr b="0" lang="pt-BR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editor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50000"/>
              </a:lnSpc>
            </a:pPr>
            <a:r>
              <a:rPr b="0" lang="pt-BR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editor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= sharedPref.edit();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50000"/>
              </a:lnSpc>
            </a:pPr>
            <a:r>
              <a:rPr b="0" lang="pt-BR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editor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.putString(</a:t>
            </a:r>
            <a:r>
              <a:rPr b="0" lang="pt-BR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"nome"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,</a:t>
            </a:r>
            <a:r>
              <a:rPr b="0" lang="pt-BR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"Sanderson"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);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50000"/>
              </a:lnSpc>
            </a:pPr>
            <a:r>
              <a:rPr b="0" lang="pt-BR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editor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.commit(); // retorna boolean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50000"/>
              </a:lnSpc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130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Lendo em preferências compartilhadas</a:t>
            </a:r>
            <a:endParaRPr b="1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" y="1240200"/>
            <a:ext cx="885600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50000"/>
              </a:lnSpc>
            </a:pPr>
            <a:r>
              <a:rPr b="1" lang="pt-BR" sz="2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SharedPref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= context.getSharedPreferences(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“</a:t>
            </a:r>
            <a:r>
              <a:rPr b="0" lang="pt-BR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MyPreferences"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, 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Context.MODE_PRIVATE);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50000"/>
              </a:lnSpc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50000"/>
              </a:lnSpc>
            </a:pPr>
            <a:r>
              <a:rPr b="1" lang="pt-BR" sz="2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String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nome = sharedPref.getString(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50000"/>
              </a:lnSpc>
            </a:pPr>
            <a:r>
              <a:rPr b="0" lang="pt-BR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"nome"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,</a:t>
            </a:r>
            <a:r>
              <a:rPr b="0" lang="pt-BR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"não existe"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);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Shared Preferences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520" cy="271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Caso você tenha uma coleção relativamente pequena de valores-chave para salvar, use as APIs SharedPreferences.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Shared Preferences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8520" cy="271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 objeto SharedPreferences indica um arquivo que contém pares de valores-chave e fornece métodos simples para ler e gravar.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Shared Preferences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Você pode usar SharedPreferences para salvar todos os dados primitivos: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boolean, float, int, long, e String.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Estes dados serão persistidos entre as sessões de usuário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(mesmo que sua aplicação seja morta).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Shared Preferences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Cada arquivo SharedPreferences é gerenciado pelo framework e pode ser privado ou compartilhado.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2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Obter um identificador</a:t>
            </a:r>
            <a:endParaRPr b="1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24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pt-BR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getSharedPreferences()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— Use este método se precisar identificar vários arquivos de preferência compartilhada 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nome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que devem ser especificados com o primeiro parâmetro. É possível chamá-lo por qualquer 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Context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em seu aplicativo.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2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Obter um identificador</a:t>
            </a:r>
            <a:endParaRPr b="1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7200" y="124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pt-BR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getPreferences()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— Use este método por um 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Activity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se precisar usar apenas um arquivo de preferência compartilhada para a atividade. Como ele retorna um arquivo de preferência compartilhada padrão que pertence à atividade, não é necessário fornecer um nome..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2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Obter um identificador</a:t>
            </a:r>
            <a:endParaRPr b="1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106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pt-BR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getPreferences()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— Use este método por um 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Activity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se precisar usar apenas um arquivo de preferência compartilhada para a atividade. Como ele retorna um arquivo de preferência compartilhada padrão que pertence à atividade, não é necessário fornecer um nome.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2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Obter o Contexto</a:t>
            </a:r>
            <a:endParaRPr b="1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06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50000"/>
              </a:lnSpc>
            </a:pPr>
            <a:r>
              <a:rPr b="1" lang="pt-BR" sz="2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Context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context = getBaseContext();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50000"/>
              </a:lnSpc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5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Context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é a maneira fornecida pelo sistema para seu aplicativo acessar determinados recursos “globais” da sua aplicação.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Application>LibreOffice/5.1.3.2$Linux_X86_64 LibreOffice_project/10m0$Build-2</Application>
  <Words>249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2014-02-19T18:01:40Z</dcterms:created>
  <dc:creator>sandeco</dc:creator>
  <dc:description/>
  <dc:language>pt-BR</dc:language>
  <cp:lastModifiedBy/>
  <dcterms:modified xsi:type="dcterms:W3CDTF">2016-06-12T21:24:21Z</dcterms:modified>
  <cp:revision>11</cp:revision>
  <dc:subject/>
  <dc:title>Estrutura da uma  aplicação android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