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0" r:id="rId4"/>
    <p:sldId id="271" r:id="rId5"/>
    <p:sldId id="273" r:id="rId6"/>
    <p:sldId id="274" r:id="rId7"/>
    <p:sldId id="275" r:id="rId8"/>
    <p:sldId id="272" r:id="rId9"/>
    <p:sldId id="257" r:id="rId10"/>
    <p:sldId id="258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4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pt-BR" dirty="0" smtClean="0"/>
              <a:t>Enviando e recebendo</a:t>
            </a:r>
            <a:br>
              <a:rPr lang="pt-BR" dirty="0" smtClean="0"/>
            </a:br>
            <a:r>
              <a:rPr lang="pt-BR" dirty="0" smtClean="0"/>
              <a:t>SMS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Sanderson Macedo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Enviando SMS</a:t>
            </a:r>
            <a:endParaRPr lang="pt-BR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09800"/>
            <a:ext cx="9144000" cy="235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89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/>
          <a:lstStyle/>
          <a:p>
            <a:r>
              <a:rPr lang="pt-BR" dirty="0" smtClean="0"/>
              <a:t>Recebendo SMS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Recebendo SMS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/>
          <a:lstStyle/>
          <a:p>
            <a:r>
              <a:rPr lang="pt-BR" dirty="0" smtClean="0"/>
              <a:t>Cada SMS recebido gera um Broadcast do tipo</a:t>
            </a:r>
          </a:p>
          <a:p>
            <a:pPr>
              <a:buNone/>
            </a:pPr>
            <a:r>
              <a:rPr lang="pt-BR" dirty="0" err="1" smtClean="0"/>
              <a:t>android</a:t>
            </a:r>
            <a:r>
              <a:rPr lang="pt-BR" dirty="0" smtClean="0"/>
              <a:t>.</a:t>
            </a:r>
            <a:r>
              <a:rPr lang="pt-BR" dirty="0" err="1" smtClean="0"/>
              <a:t>provide</a:t>
            </a:r>
            <a:r>
              <a:rPr lang="pt-BR" dirty="0" smtClean="0"/>
              <a:t>.</a:t>
            </a:r>
            <a:r>
              <a:rPr lang="pt-BR" dirty="0" err="1" smtClean="0"/>
              <a:t>telefony</a:t>
            </a:r>
            <a:r>
              <a:rPr lang="pt-BR" dirty="0" smtClean="0"/>
              <a:t>.SMS_RECEIVED</a:t>
            </a:r>
            <a:endParaRPr lang="pt-B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43248"/>
            <a:ext cx="9144000" cy="232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Recebendo SMS</a:t>
            </a:r>
            <a:endParaRPr lang="pt-B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712" y="1571612"/>
            <a:ext cx="8947288" cy="187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3571877"/>
            <a:ext cx="8501122" cy="785818"/>
          </a:xfrm>
        </p:spPr>
        <p:txBody>
          <a:bodyPr>
            <a:normAutofit/>
          </a:bodyPr>
          <a:lstStyle/>
          <a:p>
            <a:r>
              <a:rPr lang="pt-BR" dirty="0" smtClean="0"/>
              <a:t>PDU é o formato para uma mensagem de SMS. 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Extraindo texto do SMS</a:t>
            </a:r>
            <a:endParaRPr lang="pt-BR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714488"/>
            <a:ext cx="8858281" cy="289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2500306"/>
            <a:ext cx="7772400" cy="1470025"/>
          </a:xfrm>
        </p:spPr>
        <p:txBody>
          <a:bodyPr/>
          <a:lstStyle/>
          <a:p>
            <a:r>
              <a:rPr lang="pt-BR" dirty="0" smtClean="0"/>
              <a:t>A mensagem final deve passada a uma </a:t>
            </a:r>
            <a:r>
              <a:rPr lang="pt-BR" dirty="0" err="1" smtClean="0"/>
              <a:t>activity</a:t>
            </a:r>
            <a:r>
              <a:rPr lang="pt-BR" dirty="0" smtClean="0"/>
              <a:t> via notificação.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do SMS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Comunicação sem fio e remota;</a:t>
            </a:r>
          </a:p>
          <a:p>
            <a:r>
              <a:rPr lang="pt-BR" dirty="0" smtClean="0"/>
              <a:t>Comunicação sem necessidade da internet;</a:t>
            </a:r>
          </a:p>
          <a:p>
            <a:r>
              <a:rPr lang="pt-BR" dirty="0" smtClean="0"/>
              <a:t>Comunicação por mensagens;</a:t>
            </a:r>
          </a:p>
          <a:p>
            <a:r>
              <a:rPr lang="pt-BR" dirty="0" smtClean="0"/>
              <a:t>Comunicação possibilitada pelo alcance da rede da Operadora;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Desvantagens do SMS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Depende da operadora;</a:t>
            </a:r>
          </a:p>
          <a:p>
            <a:r>
              <a:rPr lang="pt-BR" dirty="0" smtClean="0"/>
              <a:t>Depende de um chip e de mensalidade da operadora;</a:t>
            </a:r>
          </a:p>
          <a:p>
            <a:r>
              <a:rPr lang="pt-BR" dirty="0" smtClean="0"/>
              <a:t>Comunicação é propensa a invasão externa;</a:t>
            </a:r>
          </a:p>
          <a:p>
            <a:r>
              <a:rPr lang="pt-BR" dirty="0" smtClean="0"/>
              <a:t>Necessita de </a:t>
            </a:r>
            <a:r>
              <a:rPr lang="pt-BR" i="1" dirty="0" err="1" smtClean="0"/>
              <a:t>token</a:t>
            </a:r>
            <a:r>
              <a:rPr lang="pt-BR" dirty="0" smtClean="0"/>
              <a:t> de comunicação ou criptografia.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SMS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SMS, que significa </a:t>
            </a:r>
            <a:br>
              <a:rPr lang="pt-BR" dirty="0" smtClean="0"/>
            </a:br>
            <a:r>
              <a:rPr lang="pt-BR" dirty="0" smtClean="0"/>
              <a:t>Short </a:t>
            </a:r>
            <a:r>
              <a:rPr lang="pt-BR" dirty="0" err="1" smtClean="0"/>
              <a:t>Message</a:t>
            </a:r>
            <a:r>
              <a:rPr lang="pt-BR" dirty="0" smtClean="0"/>
              <a:t> </a:t>
            </a:r>
            <a:r>
              <a:rPr lang="pt-BR" dirty="0" err="1" smtClean="0"/>
              <a:t>Service</a:t>
            </a:r>
            <a:r>
              <a:rPr lang="pt-BR" dirty="0" smtClean="0"/>
              <a:t> (Serviço de Mensagens Curtas), </a:t>
            </a:r>
          </a:p>
          <a:p>
            <a:r>
              <a:rPr lang="pt-BR" dirty="0" smtClean="0"/>
              <a:t>Se popularizou nos dispositivos móveis há bastante tempo e no Brasil ficou popularmente conhecido como Torpedo. </a:t>
            </a:r>
          </a:p>
          <a:p>
            <a:r>
              <a:rPr lang="pt-BR" dirty="0" smtClean="0"/>
              <a:t>Consiste no envio de mensagens com até 160 caracteres para um celular.</a:t>
            </a:r>
            <a:endParaRPr lang="pt-BR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SMS via aplicação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plataforma </a:t>
            </a:r>
            <a:r>
              <a:rPr lang="pt-BR" dirty="0" err="1" smtClean="0"/>
              <a:t>Android</a:t>
            </a:r>
            <a:r>
              <a:rPr lang="pt-BR" dirty="0" smtClean="0"/>
              <a:t> fornece bons métodos de envio e recebimento de SMS pela aplicação e isso é importante pois além de poder enviar um SMS sua aplicação pode ler um SMS e executar alguma ação a partir dele.</a:t>
            </a:r>
          </a:p>
        </p:txBody>
      </p:sp>
    </p:spTree>
    <p:extLst>
      <p:ext uri="{BB962C8B-B14F-4D97-AF65-F5344CB8AC3E}">
        <p14:creationId xmlns:p14="http://schemas.microsoft.com/office/powerpoint/2010/main" xmlns="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SMS via aplicação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Por meio do SMS aplicativos e aplicações  distintas podem:</a:t>
            </a:r>
          </a:p>
          <a:p>
            <a:r>
              <a:rPr lang="pt-BR" dirty="0" smtClean="0"/>
              <a:t>Trocar informações;</a:t>
            </a:r>
          </a:p>
          <a:p>
            <a:r>
              <a:rPr lang="pt-BR" dirty="0" smtClean="0"/>
              <a:t>Executar ações remotamente;</a:t>
            </a:r>
          </a:p>
          <a:p>
            <a:r>
              <a:rPr lang="pt-BR" dirty="0" smtClean="0"/>
              <a:t>Comandar de dispositivos a distância.</a:t>
            </a:r>
            <a:br>
              <a:rPr lang="pt-BR" dirty="0" smtClean="0"/>
            </a:br>
            <a:endParaRPr lang="pt-BR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5122" name="Picture 2" descr="http://www.greenenergycontrol.com/wp-content/uploads/2011/09/GEC_system_9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1857364"/>
            <a:ext cx="8953500" cy="3238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 a distância</a:t>
            </a:r>
            <a:endParaRPr lang="pt-BR" dirty="0"/>
          </a:p>
        </p:txBody>
      </p:sp>
      <p:pic>
        <p:nvPicPr>
          <p:cNvPr id="31746" name="Picture 2" descr="http://www.sendtech.co.uk/images/S-PIR%20Mont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14488"/>
            <a:ext cx="6115050" cy="2381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Monitoramento animal</a:t>
            </a:r>
            <a:endParaRPr lang="pt-BR" dirty="0"/>
          </a:p>
        </p:txBody>
      </p:sp>
      <p:pic>
        <p:nvPicPr>
          <p:cNvPr id="32770" name="Picture 2" descr="https://moocallsensors.com/skin/frontend/default/moocall/images/phone-low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428736"/>
            <a:ext cx="5314950" cy="4981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Permissões no manifesto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4"/>
          </a:xfrm>
        </p:spPr>
        <p:txBody>
          <a:bodyPr/>
          <a:lstStyle/>
          <a:p>
            <a:r>
              <a:rPr lang="pt-BR" dirty="0" smtClean="0"/>
              <a:t>Para solicitar permissões de envio de recebimento de SMS na aplicação utilize as permissões</a:t>
            </a:r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3143248"/>
            <a:ext cx="896086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SMS Manager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android</a:t>
            </a:r>
            <a:r>
              <a:rPr lang="pt-BR" dirty="0" smtClean="0"/>
              <a:t>.</a:t>
            </a:r>
            <a:r>
              <a:rPr lang="pt-BR" dirty="0" err="1" smtClean="0"/>
              <a:t>telephony</a:t>
            </a:r>
            <a:r>
              <a:rPr lang="pt-BR" dirty="0" smtClean="0"/>
              <a:t>.</a:t>
            </a:r>
            <a:r>
              <a:rPr lang="pt-BR" dirty="0" err="1" smtClean="0"/>
              <a:t>SmsManager</a:t>
            </a:r>
            <a:endParaRPr lang="pt-BR" dirty="0" smtClean="0"/>
          </a:p>
          <a:p>
            <a:r>
              <a:rPr lang="pt-BR" dirty="0" smtClean="0"/>
              <a:t>A classe </a:t>
            </a:r>
            <a:r>
              <a:rPr lang="pt-BR" dirty="0" err="1" smtClean="0"/>
              <a:t>SmsManager</a:t>
            </a:r>
            <a:r>
              <a:rPr lang="pt-BR" dirty="0" smtClean="0"/>
              <a:t>, facilita o envio de SMS possibilitando personalizar tal funcionalidade em uma </a:t>
            </a:r>
            <a:r>
              <a:rPr lang="pt-BR" dirty="0" err="1" smtClean="0"/>
              <a:t>Activity</a:t>
            </a:r>
            <a:endParaRPr lang="pt-BR" dirty="0" smtClean="0"/>
          </a:p>
        </p:txBody>
      </p:sp>
      <p:sp>
        <p:nvSpPr>
          <p:cNvPr id="7170" name="AutoShape 2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2" name="AutoShape 4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4" name="AutoShape 6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071942"/>
            <a:ext cx="8580443" cy="66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223</Words>
  <Application>Microsoft Office PowerPoint</Application>
  <PresentationFormat>Apresentação na tela (4:3)</PresentationFormat>
  <Paragraphs>40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Office Theme</vt:lpstr>
      <vt:lpstr>Enviando e recebendo SMS</vt:lpstr>
      <vt:lpstr>SMS</vt:lpstr>
      <vt:lpstr>SMS via aplicação</vt:lpstr>
      <vt:lpstr>SMS via aplicação</vt:lpstr>
      <vt:lpstr>Exemplo</vt:lpstr>
      <vt:lpstr>Segurança a distância</vt:lpstr>
      <vt:lpstr>Monitoramento animal</vt:lpstr>
      <vt:lpstr>Permissões no manifesto</vt:lpstr>
      <vt:lpstr>SMS Manager</vt:lpstr>
      <vt:lpstr>Enviando SMS</vt:lpstr>
      <vt:lpstr>Recebendo SMS</vt:lpstr>
      <vt:lpstr>Recebendo SMS</vt:lpstr>
      <vt:lpstr>Recebendo SMS</vt:lpstr>
      <vt:lpstr>Extraindo texto do SMS</vt:lpstr>
      <vt:lpstr>A mensagem final deve passada a uma activity via notificação.</vt:lpstr>
      <vt:lpstr>Vantagens do SMS</vt:lpstr>
      <vt:lpstr>Desvantagens do SMS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sanderson</cp:lastModifiedBy>
  <cp:revision>34</cp:revision>
  <dcterms:created xsi:type="dcterms:W3CDTF">2014-02-19T18:01:40Z</dcterms:created>
  <dcterms:modified xsi:type="dcterms:W3CDTF">2015-05-04T00:15:42Z</dcterms:modified>
</cp:coreProperties>
</file>