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80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659C6-148D-4CBB-9EE9-1217C19AB0F4}" type="datetimeFigureOut">
              <a:rPr lang="pt-BR" smtClean="0"/>
              <a:pPr/>
              <a:t>15/06/2015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084BA-3D16-4478-8D32-F3C82C4EE4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084BA-3D16-4478-8D32-F3C82C4EE47C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15/06/2015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15/06/2015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15/06/2015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15/06/2015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15/06/2015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15/06/2015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pPr/>
              <a:t>15/06/2015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bluetooth/BluetoothServerSocke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bluetooth/BluetoothSocke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bluetooth/BluetoothServerSocke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bluetooth/BluetoothSocket.html" TargetMode="External"/><Relationship Id="rId2" Type="http://schemas.openxmlformats.org/officeDocument/2006/relationships/hyperlink" Target="http://developer.android.com/reference/android/bluetooth/BluetoothServerSocke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bluetooth/BluetoothSocket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java/io/InputStream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bluetooth/BluetoothDevice.html" TargetMode="External"/><Relationship Id="rId2" Type="http://schemas.openxmlformats.org/officeDocument/2006/relationships/hyperlink" Target="http://developer.android.com/reference/android/bluetooth/BluetoothAdap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bluetooth/BluetoothServerSocke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bluetooth/BluetoothSocket.html" TargetMode="External"/><Relationship Id="rId2" Type="http://schemas.openxmlformats.org/officeDocument/2006/relationships/hyperlink" Target="http://developer.android.com/reference/android/bluetooth/BluetoothDevic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bluetooth/BluetoothSocke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bluetooth/BluetoothServerSocke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Bluetooth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Sanderson Macedo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Permissões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pt-BR" dirty="0" smtClean="0"/>
              <a:t>Para utilizar comunicações </a:t>
            </a:r>
            <a:r>
              <a:rPr lang="pt-BR" dirty="0" err="1" smtClean="0"/>
              <a:t>bluetooth</a:t>
            </a:r>
            <a:r>
              <a:rPr lang="pt-BR" dirty="0" smtClean="0"/>
              <a:t>, deve-se solicitar no manifesto a permissão para o uso.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2857496"/>
            <a:ext cx="8122321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Passo 1: configurando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Antes de começar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5"/>
          </a:xfrm>
        </p:spPr>
        <p:txBody>
          <a:bodyPr/>
          <a:lstStyle/>
          <a:p>
            <a:r>
              <a:rPr lang="pt-BR" dirty="0" smtClean="0"/>
              <a:t>Antes de comunicar via BLUETOOTH, você precisa verificar se o dispositivo tem BLUETOOTH;</a:t>
            </a:r>
          </a:p>
          <a:p>
            <a:r>
              <a:rPr lang="pt-BR" dirty="0" smtClean="0"/>
              <a:t>Essa verificação é feita via adaptador.</a:t>
            </a:r>
            <a:endParaRPr lang="pt-B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8" y="4786322"/>
            <a:ext cx="1099188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Ativando o 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>
            <a:normAutofit/>
          </a:bodyPr>
          <a:lstStyle/>
          <a:p>
            <a:r>
              <a:rPr lang="pt-BR" dirty="0" smtClean="0"/>
              <a:t>Verificando se o BLUETOOTH está ativo;</a:t>
            </a:r>
          </a:p>
          <a:p>
            <a:r>
              <a:rPr lang="pt-BR" dirty="0" smtClean="0"/>
              <a:t>Se não estiver ativo, solicitar ativação via </a:t>
            </a:r>
            <a:r>
              <a:rPr lang="pt-BR" dirty="0" err="1" smtClean="0"/>
              <a:t>intent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87913"/>
            <a:ext cx="9144032" cy="14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Servidor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você quer conectar dois dispositivos, um deles precisa agir como um servidor e abrir um </a:t>
            </a:r>
            <a:r>
              <a:rPr lang="pt-BR" dirty="0" err="1" smtClean="0">
                <a:hlinkClick r:id="rId2"/>
              </a:rPr>
              <a:t>BluetoothServerSocket</a:t>
            </a:r>
            <a:r>
              <a:rPr lang="pt-BR" dirty="0" smtClean="0"/>
              <a:t>. 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propósito desse tipo de </a:t>
            </a:r>
            <a:r>
              <a:rPr lang="pt-BR" dirty="0" err="1" smtClean="0"/>
              <a:t>socket</a:t>
            </a:r>
            <a:r>
              <a:rPr lang="pt-BR" dirty="0" smtClean="0"/>
              <a:t> é ficar escutando por requisições de conexão e quando uma é aceita, fornecer um </a:t>
            </a:r>
            <a:r>
              <a:rPr lang="pt-BR" dirty="0" err="1" smtClean="0">
                <a:hlinkClick r:id="rId2"/>
              </a:rPr>
              <a:t>BluetoothSocket</a:t>
            </a:r>
            <a:r>
              <a:rPr lang="pt-BR" dirty="0" smtClean="0"/>
              <a:t>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 de conexão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conexão é uma ação que pode demorar.</a:t>
            </a:r>
          </a:p>
          <a:p>
            <a:r>
              <a:rPr lang="pt-BR" dirty="0" smtClean="0"/>
              <a:t>Deve ser realizada em uma thread.</a:t>
            </a:r>
          </a:p>
          <a:p>
            <a:r>
              <a:rPr lang="pt-BR" dirty="0" smtClean="0"/>
              <a:t>Nesse caso vamos usar uma classe aninhada para criar uma thread.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13" y="1624013"/>
            <a:ext cx="9018587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Sobre UUID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 </a:t>
            </a:r>
            <a:r>
              <a:rPr lang="pt-BR" i="1" dirty="0" err="1" smtClean="0"/>
              <a:t>Universally</a:t>
            </a:r>
            <a:r>
              <a:rPr lang="pt-BR" i="1" dirty="0" smtClean="0"/>
              <a:t> </a:t>
            </a:r>
            <a:r>
              <a:rPr lang="pt-BR" i="1" dirty="0" err="1" smtClean="0"/>
              <a:t>Unique</a:t>
            </a:r>
            <a:r>
              <a:rPr lang="pt-BR" i="1" dirty="0" smtClean="0"/>
              <a:t> </a:t>
            </a:r>
            <a:r>
              <a:rPr lang="pt-BR" i="1" dirty="0" err="1" smtClean="0"/>
              <a:t>Identifier</a:t>
            </a:r>
            <a:r>
              <a:rPr lang="pt-BR" dirty="0" smtClean="0"/>
              <a:t> (</a:t>
            </a:r>
            <a:r>
              <a:rPr lang="pt-BR" b="1" dirty="0" smtClean="0"/>
              <a:t>UUID</a:t>
            </a:r>
            <a:r>
              <a:rPr lang="pt-BR" dirty="0" smtClean="0"/>
              <a:t>) é um formato padronizado para ID string de 128 bits usado para identificar de forma única informação.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Sobre UUID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vantagem do UUID é que é grande o bastante para que você possa selecionar qualquer aleatoriedade e não irá ocorrer colisões. </a:t>
            </a:r>
          </a:p>
          <a:p>
            <a:endParaRPr lang="pt-BR" dirty="0" smtClean="0"/>
          </a:p>
          <a:p>
            <a:r>
              <a:rPr lang="pt-BR" dirty="0" smtClean="0"/>
              <a:t>Nesse caso, é usado para identificar de forma única o serviço Bluetooth de sua aplicação.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Android</a:t>
            </a:r>
            <a:r>
              <a:rPr lang="pt-BR" dirty="0" smtClean="0"/>
              <a:t> suporta a comunicação Bluetooth que permite um dispositivo compartilhar dados com outro dispositivo sem a necessidade de conexão física.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UUID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1857364"/>
            <a:ext cx="862698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o </a:t>
            </a:r>
            <a:r>
              <a:rPr lang="pt-BR" dirty="0" err="1" smtClean="0"/>
              <a:t>server</a:t>
            </a:r>
            <a:r>
              <a:rPr lang="pt-BR" dirty="0" smtClean="0"/>
              <a:t> – </a:t>
            </a:r>
            <a:r>
              <a:rPr lang="pt-BR" dirty="0" err="1" smtClean="0"/>
              <a:t>accept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Iniciar a espera por requisições de conexão através da </a:t>
            </a:r>
            <a:r>
              <a:rPr lang="pt-BR" dirty="0" err="1" smtClean="0">
                <a:hlinkClick r:id="rId2"/>
              </a:rPr>
              <a:t>accept</a:t>
            </a:r>
            <a:r>
              <a:rPr lang="pt-BR" dirty="0" smtClean="0">
                <a:hlinkClick r:id="rId2"/>
              </a:rPr>
              <a:t>()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Esta é uma chamada </a:t>
            </a:r>
            <a:r>
              <a:rPr lang="pt-BR" dirty="0" err="1" smtClean="0"/>
              <a:t>bloqueante</a:t>
            </a:r>
            <a:r>
              <a:rPr lang="pt-BR" dirty="0" smtClean="0"/>
              <a:t>. Ela retornará algo tanto se uma conexão for aceita ou uma exceção ocorrer.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o </a:t>
            </a:r>
            <a:r>
              <a:rPr lang="pt-BR" dirty="0" err="1" smtClean="0"/>
              <a:t>server</a:t>
            </a:r>
            <a:r>
              <a:rPr lang="pt-BR" dirty="0" smtClean="0"/>
              <a:t> – </a:t>
            </a:r>
            <a:r>
              <a:rPr lang="pt-BR" dirty="0" err="1" smtClean="0"/>
              <a:t>accept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conexão é aceita apenas quando o dispositivo remoto envia uma solicitação de conexão com um UUID que coincida com o que está registrado nesse </a:t>
            </a:r>
            <a:r>
              <a:rPr lang="pt-BR" dirty="0" err="1" smtClean="0"/>
              <a:t>socket</a:t>
            </a:r>
            <a:r>
              <a:rPr lang="pt-BR" dirty="0" smtClean="0"/>
              <a:t> disponível. </a:t>
            </a:r>
          </a:p>
          <a:p>
            <a:endParaRPr lang="pt-BR" dirty="0" smtClean="0"/>
          </a:p>
          <a:p>
            <a:r>
              <a:rPr lang="pt-BR" dirty="0" smtClean="0"/>
              <a:t>Quando for bem sucedido, </a:t>
            </a:r>
            <a:r>
              <a:rPr lang="pt-BR" dirty="0" err="1" smtClean="0">
                <a:hlinkClick r:id="rId2"/>
              </a:rPr>
              <a:t>accept</a:t>
            </a:r>
            <a:r>
              <a:rPr lang="pt-BR" dirty="0" smtClean="0">
                <a:hlinkClick r:id="rId2"/>
              </a:rPr>
              <a:t>()</a:t>
            </a:r>
            <a:r>
              <a:rPr lang="pt-BR" dirty="0" smtClean="0"/>
              <a:t> irá retornar um </a:t>
            </a:r>
            <a:r>
              <a:rPr lang="pt-BR" dirty="0" err="1" smtClean="0">
                <a:hlinkClick r:id="rId3"/>
              </a:rPr>
              <a:t>BluetoothSocket</a:t>
            </a:r>
            <a:r>
              <a:rPr lang="pt-BR" dirty="0" smtClean="0"/>
              <a:t> conectado.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 err="1" smtClean="0"/>
              <a:t>run</a:t>
            </a:r>
            <a:r>
              <a:rPr lang="pt-BR" dirty="0" smtClean="0"/>
              <a:t> do servidor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1214422"/>
            <a:ext cx="9447646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a conexão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Após ter conectado com sucesso dois (ou mais) dispositivos, cada um terá um </a:t>
            </a:r>
            <a:r>
              <a:rPr lang="pt-BR" dirty="0" err="1" smtClean="0">
                <a:hlinkClick r:id="rId2"/>
              </a:rPr>
              <a:t>BluetoothSocket</a:t>
            </a:r>
            <a:r>
              <a:rPr lang="pt-BR" dirty="0" smtClean="0"/>
              <a:t> conectado. 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Enviando e recebendo</a:t>
            </a:r>
            <a:br>
              <a:rPr lang="pt-BR" dirty="0" smtClean="0"/>
            </a:br>
            <a:r>
              <a:rPr lang="pt-BR" dirty="0" smtClean="0"/>
              <a:t>mais um 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O servidor recebe dados do cliente, processa e retorna com </a:t>
            </a:r>
            <a:r>
              <a:rPr lang="pt-BR" dirty="0" err="1" smtClean="0">
                <a:hlinkClick r:id="rId2"/>
              </a:rPr>
              <a:t>read</a:t>
            </a:r>
            <a:r>
              <a:rPr lang="pt-BR" dirty="0" smtClean="0">
                <a:hlinkClick r:id="rId2"/>
              </a:rPr>
              <a:t>(byte</a:t>
            </a:r>
            <a:r>
              <a:rPr lang="pt-BR" dirty="0" smtClean="0">
                <a:hlinkClick r:id="rId2"/>
              </a:rPr>
              <a:t>[])</a:t>
            </a:r>
            <a:r>
              <a:rPr lang="pt-BR" dirty="0" smtClean="0"/>
              <a:t> </a:t>
            </a:r>
            <a:endParaRPr lang="pt-BR" dirty="0" smtClean="0"/>
          </a:p>
          <a:p>
            <a:pPr fontAlgn="base"/>
            <a:r>
              <a:rPr lang="pt-BR" dirty="0" smtClean="0"/>
              <a:t>Tal método é </a:t>
            </a:r>
            <a:r>
              <a:rPr lang="pt-BR" dirty="0" err="1" smtClean="0"/>
              <a:t>bloqueante</a:t>
            </a:r>
            <a:r>
              <a:rPr lang="pt-BR" dirty="0" smtClean="0"/>
              <a:t>.</a:t>
            </a:r>
          </a:p>
          <a:p>
            <a:pPr fontAlgn="base"/>
            <a:r>
              <a:rPr lang="pt-BR" dirty="0" smtClean="0"/>
              <a:t>Não se sabe quando o cliente vai enviar um dado ao servidor.</a:t>
            </a:r>
            <a:endParaRPr lang="pt-BR" dirty="0" smtClean="0"/>
          </a:p>
          <a:p>
            <a:pPr fontAlgn="base"/>
            <a:r>
              <a:rPr lang="pt-BR" dirty="0" smtClean="0"/>
              <a:t>Por isso usa-se thread para ler um dado no servidor.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473" y="0"/>
            <a:ext cx="838352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de envio e recebimento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OutputStream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Classes </a:t>
            </a:r>
            <a:r>
              <a:rPr lang="en-US" dirty="0" err="1" smtClean="0"/>
              <a:t>usadas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envio</a:t>
            </a:r>
            <a:r>
              <a:rPr lang="en-US" dirty="0" smtClean="0"/>
              <a:t> e </a:t>
            </a:r>
            <a:r>
              <a:rPr lang="en-US" dirty="0" err="1" smtClean="0"/>
              <a:t>recebimento</a:t>
            </a:r>
            <a:r>
              <a:rPr lang="en-US" dirty="0" smtClean="0"/>
              <a:t> das </a:t>
            </a:r>
            <a:r>
              <a:rPr lang="en-US" dirty="0" err="1" smtClean="0"/>
              <a:t>informações</a:t>
            </a:r>
            <a:r>
              <a:rPr lang="en-US" dirty="0" smtClean="0"/>
              <a:t> entre </a:t>
            </a:r>
            <a:r>
              <a:rPr lang="en-US" dirty="0" err="1" smtClean="0"/>
              <a:t>dispositivos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a leitura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711064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a informação obtida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630" y="2214530"/>
            <a:ext cx="901037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Bluetooth API permite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Localizar outros dispositivos;</a:t>
            </a:r>
          </a:p>
          <a:p>
            <a:r>
              <a:rPr lang="pt-BR" dirty="0" smtClean="0"/>
              <a:t>Consultar o adaptador para pareamento;</a:t>
            </a:r>
          </a:p>
          <a:p>
            <a:r>
              <a:rPr lang="pt-BR" dirty="0" smtClean="0"/>
              <a:t>Estabelecer canais RFCOMM; </a:t>
            </a:r>
          </a:p>
          <a:p>
            <a:r>
              <a:rPr lang="pt-BR" dirty="0" smtClean="0"/>
              <a:t>Conectar a outros dispositivos pelo serviço de descoberta;</a:t>
            </a:r>
          </a:p>
          <a:p>
            <a:r>
              <a:rPr lang="pt-BR" dirty="0" smtClean="0"/>
              <a:t>Transferir dados entre dispositivos;</a:t>
            </a:r>
          </a:p>
          <a:p>
            <a:r>
              <a:rPr lang="pt-BR" dirty="0" smtClean="0"/>
              <a:t>Gerenciar várias conexões.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 grandes tarefas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Configurar o </a:t>
            </a:r>
            <a:r>
              <a:rPr lang="pt-BR" dirty="0" err="1" smtClean="0"/>
              <a:t>bluetooth</a:t>
            </a:r>
            <a:r>
              <a:rPr lang="pt-BR" dirty="0" smtClean="0"/>
              <a:t>;</a:t>
            </a:r>
          </a:p>
          <a:p>
            <a:r>
              <a:rPr lang="pt-BR" dirty="0" smtClean="0"/>
              <a:t>Descobrir e parear dispositivos </a:t>
            </a:r>
            <a:r>
              <a:rPr lang="pt-BR" dirty="0" err="1" smtClean="0"/>
              <a:t>bluetooth</a:t>
            </a:r>
            <a:r>
              <a:rPr lang="pt-BR" dirty="0" smtClean="0"/>
              <a:t>;</a:t>
            </a:r>
          </a:p>
          <a:p>
            <a:r>
              <a:rPr lang="pt-BR" dirty="0" smtClean="0"/>
              <a:t>Conectar dispositivos;</a:t>
            </a:r>
          </a:p>
          <a:p>
            <a:r>
              <a:rPr lang="pt-BR" dirty="0" smtClean="0"/>
              <a:t>Transferir dados.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hlinkClick r:id="rId2"/>
              </a:rPr>
              <a:t>BluetoothAdapter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que representa o adaptador </a:t>
            </a:r>
            <a:r>
              <a:rPr lang="pt-BR" dirty="0" err="1" smtClean="0"/>
              <a:t>bluetooth</a:t>
            </a:r>
            <a:r>
              <a:rPr lang="pt-BR" dirty="0" smtClean="0"/>
              <a:t> local;</a:t>
            </a:r>
          </a:p>
          <a:p>
            <a:r>
              <a:rPr lang="pt-BR" dirty="0" smtClean="0"/>
              <a:t>É o ponto inicial de toda interação via </a:t>
            </a:r>
            <a:r>
              <a:rPr lang="pt-BR" dirty="0" err="1" smtClean="0"/>
              <a:t>bluetooth</a:t>
            </a:r>
            <a:r>
              <a:rPr lang="pt-BR" dirty="0" smtClean="0"/>
              <a:t>;</a:t>
            </a:r>
          </a:p>
          <a:p>
            <a:r>
              <a:rPr lang="pt-BR" dirty="0" smtClean="0"/>
              <a:t>Usada para descobrir outros dispositivos </a:t>
            </a:r>
            <a:r>
              <a:rPr lang="pt-BR" dirty="0" err="1" smtClean="0"/>
              <a:t>bluetooth</a:t>
            </a:r>
            <a:r>
              <a:rPr lang="pt-BR" dirty="0" smtClean="0"/>
              <a:t> (lista de </a:t>
            </a:r>
            <a:r>
              <a:rPr lang="pt-BR" dirty="0" err="1" smtClean="0">
                <a:hlinkClick r:id="rId3"/>
              </a:rPr>
              <a:t>BluetoothDevice</a:t>
            </a:r>
            <a:r>
              <a:rPr lang="pt-BR" dirty="0" smtClean="0"/>
              <a:t>)</a:t>
            </a:r>
          </a:p>
          <a:p>
            <a:r>
              <a:rPr lang="pt-BR" dirty="0" smtClean="0"/>
              <a:t>E base para a criação do </a:t>
            </a:r>
            <a:r>
              <a:rPr lang="pt-BR" dirty="0" err="1" smtClean="0">
                <a:hlinkClick r:id="rId4"/>
              </a:rPr>
              <a:t>BluetoothServerSocket</a:t>
            </a:r>
            <a:r>
              <a:rPr lang="pt-BR" dirty="0" smtClean="0"/>
              <a:t>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hlinkClick r:id="rId2"/>
              </a:rPr>
              <a:t>BluetoothDevice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para representar um dispositivo </a:t>
            </a:r>
            <a:r>
              <a:rPr lang="pt-BR" dirty="0" err="1" smtClean="0"/>
              <a:t>bluetooth</a:t>
            </a:r>
            <a:r>
              <a:rPr lang="pt-BR" dirty="0" smtClean="0"/>
              <a:t> remoto;</a:t>
            </a:r>
          </a:p>
          <a:p>
            <a:endParaRPr lang="pt-BR" dirty="0" smtClean="0"/>
          </a:p>
          <a:p>
            <a:r>
              <a:rPr lang="pt-BR" dirty="0" smtClean="0"/>
              <a:t>Usada para solicitar uma conexão por meio de </a:t>
            </a:r>
            <a:r>
              <a:rPr lang="pt-BR" dirty="0" err="1" smtClean="0">
                <a:hlinkClick r:id="rId3"/>
              </a:rPr>
              <a:t>BluetoothSocket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Consulta informações do dispositivo remoto como:  nome, endereço, classe e estado;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hlinkClick r:id="rId2"/>
              </a:rPr>
              <a:t>BluetoothSocket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 para um </a:t>
            </a:r>
            <a:r>
              <a:rPr lang="pt-BR" dirty="0" err="1" smtClean="0"/>
              <a:t>Socket</a:t>
            </a:r>
            <a:r>
              <a:rPr lang="pt-BR" dirty="0" smtClean="0"/>
              <a:t> </a:t>
            </a:r>
            <a:r>
              <a:rPr lang="pt-BR" dirty="0" err="1" smtClean="0"/>
              <a:t>bluetooth</a:t>
            </a:r>
            <a:r>
              <a:rPr lang="pt-BR" dirty="0" smtClean="0"/>
              <a:t>, semelhante ao TCP </a:t>
            </a:r>
            <a:r>
              <a:rPr lang="pt-BR" dirty="0" err="1" smtClean="0"/>
              <a:t>socket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Permite a transmissão de dados </a:t>
            </a:r>
            <a:br>
              <a:rPr lang="pt-BR" dirty="0" smtClean="0"/>
            </a:br>
            <a:r>
              <a:rPr lang="pt-BR" dirty="0" smtClean="0"/>
              <a:t>para outro dispositivo via </a:t>
            </a:r>
            <a:br>
              <a:rPr lang="pt-BR" dirty="0" smtClean="0"/>
            </a:br>
            <a:r>
              <a:rPr lang="pt-BR" dirty="0" err="1" smtClean="0"/>
              <a:t>InputStream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OutputStream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É  o cliente.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hlinkClick r:id="rId2"/>
              </a:rPr>
              <a:t>BluetoothServerSocket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 um </a:t>
            </a:r>
            <a:r>
              <a:rPr lang="pt-BR" dirty="0" err="1" smtClean="0"/>
              <a:t>socket</a:t>
            </a:r>
            <a:r>
              <a:rPr lang="pt-BR" dirty="0" smtClean="0"/>
              <a:t> servidor </a:t>
            </a:r>
            <a:r>
              <a:rPr lang="pt-BR" dirty="0" err="1" smtClean="0"/>
              <a:t>bluetooth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Aguarda requisições via </a:t>
            </a:r>
            <a:r>
              <a:rPr lang="pt-BR" dirty="0" err="1" smtClean="0"/>
              <a:t>socket</a:t>
            </a:r>
            <a:r>
              <a:rPr lang="pt-BR" dirty="0" smtClean="0"/>
              <a:t> similar ao TCP </a:t>
            </a:r>
            <a:r>
              <a:rPr lang="pt-BR" dirty="0" err="1" smtClean="0"/>
              <a:t>socket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É o servidor.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ubs.cs.uct.ac.za/honsproj/cgi-bin/view/2012/davies_lin_singh.zip/groutWebsite/images/datatra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290"/>
            <a:ext cx="7286676" cy="64514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494</Words>
  <Application>Microsoft Office PowerPoint</Application>
  <PresentationFormat>Apresentação na tela (4:3)</PresentationFormat>
  <Paragraphs>85</Paragraphs>
  <Slides>29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Office Theme</vt:lpstr>
      <vt:lpstr>Bluetooth</vt:lpstr>
      <vt:lpstr>Bluetooth</vt:lpstr>
      <vt:lpstr>Bluetooth API permite</vt:lpstr>
      <vt:lpstr>4 grandes tarefas</vt:lpstr>
      <vt:lpstr>BluetoothAdapter</vt:lpstr>
      <vt:lpstr>BluetoothDevice</vt:lpstr>
      <vt:lpstr>BluetoothSocket</vt:lpstr>
      <vt:lpstr>BluetoothServerSocket</vt:lpstr>
      <vt:lpstr>Slide 9</vt:lpstr>
      <vt:lpstr>Permissões</vt:lpstr>
      <vt:lpstr>Passo 1: configurando</vt:lpstr>
      <vt:lpstr>Antes de começar</vt:lpstr>
      <vt:lpstr>Ativando o BLUETOOTH</vt:lpstr>
      <vt:lpstr>Servidor</vt:lpstr>
      <vt:lpstr>Servidor</vt:lpstr>
      <vt:lpstr>Thread de conexão</vt:lpstr>
      <vt:lpstr>Slide 17</vt:lpstr>
      <vt:lpstr>Sobre UUID</vt:lpstr>
      <vt:lpstr>Sobre UUID</vt:lpstr>
      <vt:lpstr>Criando UUID</vt:lpstr>
      <vt:lpstr>Executando o server – accept()</vt:lpstr>
      <vt:lpstr>Executando o server – accept()</vt:lpstr>
      <vt:lpstr>Método run do servidor</vt:lpstr>
      <vt:lpstr>Gerenciando a conexão</vt:lpstr>
      <vt:lpstr>Enviando e recebendo mais um Thread</vt:lpstr>
      <vt:lpstr>Slide 26</vt:lpstr>
      <vt:lpstr>Objetos de envio e recebimento</vt:lpstr>
      <vt:lpstr>Executando a leitura</vt:lpstr>
      <vt:lpstr>Manipulando a informação obtida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sanderson</cp:lastModifiedBy>
  <cp:revision>78</cp:revision>
  <dcterms:created xsi:type="dcterms:W3CDTF">2014-02-19T18:01:40Z</dcterms:created>
  <dcterms:modified xsi:type="dcterms:W3CDTF">2015-06-15T14:56:05Z</dcterms:modified>
</cp:coreProperties>
</file>