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jpeg" ContentType="image/jpe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7092360" y="5607360"/>
            <a:ext cx="2051280" cy="1250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08/05/17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4C3A52-C59E-4559-A71B-1101A8E2CC57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28760" y="2643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43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gasto por usuários com dispositivos computacionais.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57" name="Table 2"/>
          <p:cNvGraphicFramePr/>
          <p:nvPr/>
        </p:nvGraphicFramePr>
        <p:xfrm>
          <a:off x="1835640" y="2495160"/>
          <a:ext cx="5544360" cy="2085480"/>
        </p:xfrm>
        <a:graphic>
          <a:graphicData uri="http://schemas.openxmlformats.org/drawingml/2006/table">
            <a:tbl>
              <a:tblPr/>
              <a:tblGrid>
                <a:gridCol w="3288960"/>
                <a:gridCol w="2255400"/>
              </a:tblGrid>
              <a:tr h="69516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Celular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7h 35m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516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Computador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6h 51m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5160">
                <a:tc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58" name="Picture 2" descr=""/>
          <p:cNvPicPr/>
          <p:nvPr/>
        </p:nvPicPr>
        <p:blipFill>
          <a:blip r:embed="rId1"/>
          <a:stretch/>
        </p:blipFill>
        <p:spPr>
          <a:xfrm>
            <a:off x="7382880" y="5085360"/>
            <a:ext cx="1760760" cy="17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Tecnologias envolvidas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57200" y="1600200"/>
            <a:ext cx="8229240" cy="318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54061"/>
              </a:buClr>
              <a:buFont typeface="Arial"/>
              <a:buChar char="•"/>
            </a:pPr>
            <a:r>
              <a:rPr b="1" lang="pt-BR" sz="4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254061"/>
              </a:buClr>
              <a:buFont typeface="Arial"/>
              <a:buChar char="•"/>
            </a:pPr>
            <a:r>
              <a:rPr b="1" lang="pt-BR" sz="4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XML/Json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254061"/>
              </a:buClr>
              <a:buFont typeface="Arial"/>
              <a:buChar char="•"/>
            </a:pPr>
            <a:r>
              <a:rPr b="1" lang="pt-BR" sz="4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SQLite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254061"/>
              </a:buClr>
              <a:buFont typeface="Arial"/>
              <a:buChar char="•"/>
            </a:pPr>
            <a:r>
              <a:rPr b="1" lang="pt-BR" sz="4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</a:t>
            </a:r>
            <a:endParaRPr b="1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641680" y="1822320"/>
            <a:ext cx="3838320" cy="156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na WEB</a:t>
            </a:r>
            <a:endParaRPr b="1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027160" y="1809720"/>
            <a:ext cx="5047920" cy="32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um sistema operacional baseado no núcleo do Linux para dispositivos móveis, desenvolvido pela Open Handset Alliance, liderada pela Google Inc.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Fabricantes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Utilizado por grandes fabricantes de celulares como: 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Samsung;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Motorola;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LG;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Sony;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HTC;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Positivo...(hahaha)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Proporções globais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Atualmente o Android é o sistema operacional móvel mais usado no mundo;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 presente em cada 4 de 5 smartphones vendidos;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Dono de 81% deste mercado;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Versão predominante a "Jelly Bean" presente em mais da metade dos aparelhos.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Dados de 2015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8" name="Picture 3" descr=""/>
          <p:cNvPicPr/>
          <p:nvPr/>
        </p:nvPicPr>
        <p:blipFill>
          <a:blip r:embed="rId1"/>
          <a:stretch/>
        </p:blipFill>
        <p:spPr>
          <a:xfrm>
            <a:off x="0" y="1428840"/>
            <a:ext cx="9243000" cy="3357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Mercado mundial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Também em 2013, foi noticiado que mais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Bilhão de aparelhos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ativos continham o Android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que sua loja virtual, a Google Play, já ultrapassara mais de 1 milhão de apps, jogos e outras variedades.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-71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Versões do 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2040" y="2102400"/>
            <a:ext cx="9143640" cy="270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96000" y="225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Versão atual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4920" y="1836000"/>
            <a:ext cx="910908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-71640" y="891720"/>
            <a:ext cx="9248400" cy="4537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Application>LibreOffice/5.1.6.2$Linux_X86_64 LibreOffice_project/10m0$Build-2</Application>
  <Words>109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2017-05-08T11:58:41Z</dcterms:modified>
  <cp:revision>13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