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24/04/16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85744D-FC06-44C1-A69B-DB520D28C258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7092360" y="5607360"/>
            <a:ext cx="2051280" cy="1250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24/04/16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883BBD-7D64-4C79-91E4-98DD621A0A79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Ciclo de vida de uma atividade.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Sanderson Macedo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onResume()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atividade está em primeiro plano da tela e tem o foco do usuário. 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Sua aplicação está sendo executada pelo usuário.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Este estado é também por vezes referido como “run“.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onPause()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Activity muda para o estado Paused quando for parcialmente encoberta por outra Activity, que pode não ocupar toda a tela ou ser transparente.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onStop()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o usuário sair da aplicação ou iniciar outra atividade que encubra totalmente a que está sendo executada, então o método onStop é invocado e a Activity vai para o background.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onStop()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Mesmo não sendo mais visível pelo usuário, a Activity continua instanciada e com seu estado interno inalterado, ou seja, da forma como estava quando em execução.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onDestroy()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uma Activity está nos estados de Paused ou Stopped, o sistema operacional pode removê-la da memória, invocando o seu método finish.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Nestas condições o método onDestroy é disparado.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Após destruída, se a Activity for aberta novamente, ela será recriada.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Ciclo de vida da atividade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452880" y="1628640"/>
            <a:ext cx="822780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Ciclo de vida no Java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@override os seguintes métodos: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pt-BR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public void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 onCreate(Bundle savedInstanceState) { }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
</a:t>
            </a:r>
            <a:r>
              <a:rPr b="1" lang="pt-BR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protected void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 onStart() { }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pt-BR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protected void 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onResume() { }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pt-BR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protected void 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onPause() { }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pt-BR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protected void 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onStop() { }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pt-BR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protected void 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dia New"/>
              </a:rPr>
              <a:t>onDestroy() { }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Activities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Activity é um componente de aplicação com um ciclo de vida específico.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Activities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o usuário acessa a aplicação, navega pelas opções, sai ou retorna para a mesma, as atividades que a compõem passam por uma série de estados do ciclo de vida.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Activities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Entender como ele funciona é importante para preparar a aplicação para lidar com situações que podem interferir na sua execução.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Activities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que acontece com o APP quando o android: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Recebe de uma ligação;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Desliga a tela do aparelho;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 abertura de outra aplicação feita pelo usuário.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Ciclo de vida da atividade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452880" y="1628640"/>
            <a:ext cx="822780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Ciclo de vida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Sempre que a Activity muda de estado, o Android aciona um método (callback) correspondente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 onCreate()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 chamado assim que a atividade é chamada.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neste método que atribuímos qual layout será utilizado pela nossa atividade e também inicializamos variáveis e recursos necessários.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onStart()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Definições do inicio da atividade.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Esse método será chamado somente uma vez.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 para iniciar atributos da atividade.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Application>LibreOffice/5.1.2.2$Linux_X86_64 LibreOffice_project/10m0$Build-2</Application>
  <Words>379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2016-04-24T20:57:06Z</dcterms:modified>
  <cp:revision>15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