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24/04/16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3032DE-7DEB-4566-898A-45617C538ABB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7092360" y="5607360"/>
            <a:ext cx="2051280" cy="1250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24/04/16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58C274-D284-475D-81AC-827A2860FB3F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Como funciona?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Sanderson Macedo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Twitter.com/sandeco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execução das aplicações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aplicações são implementadas utilizando Java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Executadas na máquina virtual, baseada em registradores e otimizada para consumir pouca memória, chamada Dalvik.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execução das aplicações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924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Máquina virtual Java que executa bytecodes, mas a Dalvik utiliza arquivos no formato .dex gerados a partir de classes Java compiladas. Esta conversão é feita pela ferramenta dx que acompanha o Android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SDK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0000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Basicamente, o que é feito é o agrupamento de informações duplicadas que encontram-se espalhadas em diversos arquivos .class em um arquivo .dex, com tamanho menor do que os arquivos que o originaram.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648000" y="3205080"/>
            <a:ext cx="6192000" cy="356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SDK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0000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dx também faz a conversão de bytecodes para um conjunto de instruções específico da máquina virtual Dalvik. Depois de criado, o arquivo .dex e todos os recursos utilizados na aplicação, como imagens, sons e ícones.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0" y="3087360"/>
            <a:ext cx="6552000" cy="37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SDK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9288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fim adicionados em um arquivo .apk que é o aplicativo propriamente dito, capaz de ser instalado em um dispositivo. Estes arquivos se encontram na pasta bin do projeto.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0" y="2689560"/>
            <a:ext cx="7243560" cy="416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Arquivo APK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possível distribuir sua aplicação para outras pessoas apenas fornecendo o arquivo .apk. No entanto, para colocá-la na loja Google Play alguns outros passos são necessários, que veremos posteriormente.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4412520" y="4556520"/>
            <a:ext cx="2571480" cy="257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Application>LibreOffice/5.1.2.2$Linux_X86_64 LibreOffice_project/10m0$Build-2</Application>
  <Words>226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2016-04-24T20:42:26Z</dcterms:modified>
  <cp:revision>9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