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10.gif" ContentType="image/gif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22/05/16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305DFB-FDA9-403F-9FB8-0AC4B51D52A0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7092360" y="5607360"/>
            <a:ext cx="2051280" cy="1250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22/05/16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300455-328B-44B8-85BB-66FF944EFF85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22/05/16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A1F6DD-3055-4F28-959F-F34DD64C47C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 como recurso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Sanderson Macedo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5860080" cy="6857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Transmitindo Value Object - 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Usado quando: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Existe grande quantidade de dados a ser transmitida.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Normalmente expressa determinado formulário.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Transmitindo Objeto de Domínio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existem objetos que se relacionam em um domínio de negócio específico;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existe agregação de objetos;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existe composição de objetos.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Objetos de Domínio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1143000" y="1571760"/>
            <a:ext cx="6888600" cy="48574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Biblioteca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428760" y="1500120"/>
            <a:ext cx="8239320" cy="4671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 como recurso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recurso de strings: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Habilita ao App o suporte multilingual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Melhora a manutenção em relação as mensagens ao usuário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Possibilita o armazenamento de dados simples.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Boa prática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32000" y="1584000"/>
            <a:ext cx="7920000" cy="39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Java, uma boa prática é separar bem o código Java, usado para desenvolver o app, dos textos que aparecem na interface do usuário.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isso, é recomendável armazenar os textos em um arquivo separado, o arquivo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/values/strings.xml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Boa prática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32000" y="1584000"/>
            <a:ext cx="7920000" cy="41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uso de strings possibilita o reuso de mensagens, centralizando todas as mensagens em um único arquivo o Strings.xml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 as strings são referenciadas pela classe R em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R.string.{nome_da_string}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Criando Locales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32000" y="1584000"/>
            <a:ext cx="792000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criar locales o android utiliza as terminações padrão ISO 639-1 para a internacionalização do APP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Inglês – en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Espanhol – 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Português – pt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Brasil – pt-rBR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Criando Locales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32000" y="1584000"/>
            <a:ext cx="7920000" cy="325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língua deve ter seu arquivo de string próprio definido por uma pasta values-{lingua}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Espanhol – 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016160" y="2880000"/>
            <a:ext cx="5122080" cy="397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Criando Locales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Meios de transmissão: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Rede/Internet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do HTML;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Recriação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importante na serialização é a recriação do objeto após transmissão ou armazenamento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 JavaBeans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JavaBean é um Objeto Java que: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Possui um construtor sem parâmetros;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Permite acesso às suas propriedades através de métodos getters e setters;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Implementa a interface Serializable.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Application>LibreOffice/5.1.2.2$Linux_X86_64 LibreOffice_project/10m0$Build-2</Application>
  <Words>171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2016-05-22T18:34:54Z</dcterms:modified>
  <cp:revision>52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