
<file path=[Content_Types].xml><?xml version="1.0" encoding="utf-8"?>
<Types xmlns="http://schemas.openxmlformats.org/package/2006/content-types">
  <Override PartName="/_rels/.rels" ContentType="application/vnd.openxmlformats-package.relationships+xml"/>
  <Override PartName="/ppt/slides/slide8.xml" ContentType="application/vnd.openxmlformats-officedocument.presentationml.slide+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_rels/presentation.xml.rels" ContentType="application/vnd.openxmlformats-package.relationships+xml"/>
  <Override PartName="/ppt/media/image4.png" ContentType="image/png"/>
  <Override PartName="/ppt/media/image3.png" ContentType="image/png"/>
  <Override PartName="/ppt/media/image2.png" ContentType="image/png"/>
  <Override PartName="/ppt/media/image1.png" ContentType="image/png"/>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theme/theme2.xml" ContentType="application/vnd.openxmlformats-officedocument.theme+xml"/>
  <Override PartName="/ppt/theme/theme1.xml" ContentType="application/vnd.openxmlformats-officedocument.theme+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0.xml" ContentType="application/vnd.openxmlformats-officedocument.presentationml.slideLayout+xml"/>
  <Override PartName="/ppt/slideLayouts/slideLayout1.xml" ContentType="application/vnd.openxmlformats-officedocument.presentationml.slideLayout+xml"/>
  <Override PartName="/ppt/slideLayouts/slideLayout8.xml" ContentType="application/vnd.openxmlformats-officedocument.presentationml.slideLayout+xml"/>
  <Override PartName="/ppt/slideLayouts/slideLayout17.xml" ContentType="application/vnd.openxmlformats-officedocument.presentationml.slideLayout+xml"/>
  <Override PartName="/ppt/slideLayouts/slideLayout9.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11.xml" ContentType="application/vnd.openxmlformats-officedocument.presentationml.slideLayout+xml"/>
  <Override PartName="/ppt/slideLayouts/slideLayout3.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10.xml.rels" ContentType="application/vnd.openxmlformats-package.relationships+xml"/>
  <Override PartName="/ppt/slideLayouts/_rels/slideLayout17.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11.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22.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slideLayout5.xml" ContentType="application/vnd.openxmlformats-officedocument.presentationml.slideLayout+xml"/>
  <Override PartName="/ppt/slideLayouts/slideLayout14.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slideLayout7.xml" ContentType="application/vnd.openxmlformats-officedocument.presentationml.slideLayout+xml"/>
  <Override PartName="/ppt/slideLayouts/slideLayout16.xml" ContentType="application/vnd.openxmlformats-officedocument.presentationml.slideLayout+xml"/>
  <Override PartName="/ppt/slideLayouts/slideLayout22.xml" ContentType="application/vnd.openxmlformats-officedocument.presentationml.slideLayout+xml"/>
  <Override PartName="/docProps/custom.xml" ContentType="application/vnd.openxmlformats-officedocument.custom-properties+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Lst>
  <p:sldSz cx="9144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4.png"/>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4680"/>
            <a:ext cx="8229240" cy="1142640"/>
          </a:xfrm>
          <a:prstGeom prst="rect">
            <a:avLst/>
          </a:prstGeom>
        </p:spPr>
        <p:txBody>
          <a:bodyPr lIns="0" rIns="0" tIns="0" bIns="0" anchor="ctr"/>
          <a:p>
            <a:endParaRPr b="0" lang="pt-BR" sz="1800" spc="-1" strike="noStrike">
              <a:solidFill>
                <a:srgbClr val="000000"/>
              </a:solidFill>
              <a:uFill>
                <a:solidFill>
                  <a:srgbClr val="ffffff"/>
                </a:solidFill>
              </a:uFill>
              <a:latin typeface="Calibri"/>
            </a:endParaRPr>
          </a:p>
        </p:txBody>
      </p:sp>
      <p:sp>
        <p:nvSpPr>
          <p:cNvPr id="27" name="PlaceHolder 2"/>
          <p:cNvSpPr>
            <a:spLocks noGrp="1"/>
          </p:cNvSpPr>
          <p:nvPr>
            <p:ph type="body"/>
          </p:nvPr>
        </p:nvSpPr>
        <p:spPr>
          <a:xfrm>
            <a:off x="457200" y="1600200"/>
            <a:ext cx="8229240" cy="2158560"/>
          </a:xfrm>
          <a:prstGeom prst="rect">
            <a:avLst/>
          </a:prstGeom>
        </p:spPr>
        <p:txBody>
          <a:bodyPr lIns="0" rIns="0" tIns="0" bIns="0"/>
          <a:p>
            <a:endParaRPr b="0" lang="pt-BR" sz="3200" spc="-1" strike="noStrike">
              <a:solidFill>
                <a:srgbClr val="000000"/>
              </a:solidFill>
              <a:uFill>
                <a:solidFill>
                  <a:srgbClr val="ffffff"/>
                </a:solidFill>
              </a:uFill>
              <a:latin typeface="Calibri"/>
            </a:endParaRPr>
          </a:p>
        </p:txBody>
      </p:sp>
      <p:sp>
        <p:nvSpPr>
          <p:cNvPr id="28" name="PlaceHolder 3"/>
          <p:cNvSpPr>
            <a:spLocks noGrp="1"/>
          </p:cNvSpPr>
          <p:nvPr>
            <p:ph type="body"/>
          </p:nvPr>
        </p:nvSpPr>
        <p:spPr>
          <a:xfrm>
            <a:off x="457200" y="3964320"/>
            <a:ext cx="8229240" cy="2158560"/>
          </a:xfrm>
          <a:prstGeom prst="rect">
            <a:avLst/>
          </a:prstGeom>
        </p:spPr>
        <p:txBody>
          <a:bodyPr lIns="0" rIns="0" tIns="0" bIns="0"/>
          <a:p>
            <a:endParaRPr b="0" lang="pt-BR" sz="3200" spc="-1" strike="noStrike">
              <a:solidFill>
                <a:srgbClr val="000000"/>
              </a:solidFill>
              <a:uFill>
                <a:solidFill>
                  <a:srgbClr val="ffffff"/>
                </a:solidFill>
              </a:uFill>
              <a:latin typeface="Calibri"/>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57200" y="274680"/>
            <a:ext cx="8229240" cy="1142640"/>
          </a:xfrm>
          <a:prstGeom prst="rect">
            <a:avLst/>
          </a:prstGeom>
        </p:spPr>
        <p:txBody>
          <a:bodyPr lIns="0" rIns="0" tIns="0" bIns="0" anchor="ctr"/>
          <a:p>
            <a:endParaRPr b="0" lang="pt-BR" sz="1800" spc="-1" strike="noStrike">
              <a:solidFill>
                <a:srgbClr val="000000"/>
              </a:solidFill>
              <a:uFill>
                <a:solidFill>
                  <a:srgbClr val="ffffff"/>
                </a:solidFill>
              </a:uFill>
              <a:latin typeface="Calibri"/>
            </a:endParaRPr>
          </a:p>
        </p:txBody>
      </p:sp>
      <p:sp>
        <p:nvSpPr>
          <p:cNvPr id="30" name="PlaceHolder 2"/>
          <p:cNvSpPr>
            <a:spLocks noGrp="1"/>
          </p:cNvSpPr>
          <p:nvPr>
            <p:ph type="body"/>
          </p:nvPr>
        </p:nvSpPr>
        <p:spPr>
          <a:xfrm>
            <a:off x="457200" y="1600200"/>
            <a:ext cx="4015800" cy="2158560"/>
          </a:xfrm>
          <a:prstGeom prst="rect">
            <a:avLst/>
          </a:prstGeom>
        </p:spPr>
        <p:txBody>
          <a:bodyPr lIns="0" rIns="0" tIns="0" bIns="0"/>
          <a:p>
            <a:endParaRPr b="0" lang="pt-BR" sz="3200" spc="-1" strike="noStrike">
              <a:solidFill>
                <a:srgbClr val="000000"/>
              </a:solidFill>
              <a:uFill>
                <a:solidFill>
                  <a:srgbClr val="ffffff"/>
                </a:solidFill>
              </a:uFill>
              <a:latin typeface="Calibri"/>
            </a:endParaRPr>
          </a:p>
        </p:txBody>
      </p:sp>
      <p:sp>
        <p:nvSpPr>
          <p:cNvPr id="31" name="PlaceHolder 3"/>
          <p:cNvSpPr>
            <a:spLocks noGrp="1"/>
          </p:cNvSpPr>
          <p:nvPr>
            <p:ph type="body"/>
          </p:nvPr>
        </p:nvSpPr>
        <p:spPr>
          <a:xfrm>
            <a:off x="4674240" y="1600200"/>
            <a:ext cx="4015800" cy="2158560"/>
          </a:xfrm>
          <a:prstGeom prst="rect">
            <a:avLst/>
          </a:prstGeom>
        </p:spPr>
        <p:txBody>
          <a:bodyPr lIns="0" rIns="0" tIns="0" bIns="0"/>
          <a:p>
            <a:endParaRPr b="0" lang="pt-BR" sz="3200" spc="-1" strike="noStrike">
              <a:solidFill>
                <a:srgbClr val="000000"/>
              </a:solidFill>
              <a:uFill>
                <a:solidFill>
                  <a:srgbClr val="ffffff"/>
                </a:solidFill>
              </a:uFill>
              <a:latin typeface="Calibri"/>
            </a:endParaRPr>
          </a:p>
        </p:txBody>
      </p:sp>
      <p:sp>
        <p:nvSpPr>
          <p:cNvPr id="32" name="PlaceHolder 4"/>
          <p:cNvSpPr>
            <a:spLocks noGrp="1"/>
          </p:cNvSpPr>
          <p:nvPr>
            <p:ph type="body"/>
          </p:nvPr>
        </p:nvSpPr>
        <p:spPr>
          <a:xfrm>
            <a:off x="4674240" y="3964320"/>
            <a:ext cx="4015800" cy="2158560"/>
          </a:xfrm>
          <a:prstGeom prst="rect">
            <a:avLst/>
          </a:prstGeom>
        </p:spPr>
        <p:txBody>
          <a:bodyPr lIns="0" rIns="0" tIns="0" bIns="0"/>
          <a:p>
            <a:endParaRPr b="0" lang="pt-BR" sz="3200" spc="-1" strike="noStrike">
              <a:solidFill>
                <a:srgbClr val="000000"/>
              </a:solidFill>
              <a:uFill>
                <a:solidFill>
                  <a:srgbClr val="ffffff"/>
                </a:solidFill>
              </a:uFill>
              <a:latin typeface="Calibri"/>
            </a:endParaRPr>
          </a:p>
        </p:txBody>
      </p:sp>
      <p:sp>
        <p:nvSpPr>
          <p:cNvPr id="33" name="PlaceHolder 5"/>
          <p:cNvSpPr>
            <a:spLocks noGrp="1"/>
          </p:cNvSpPr>
          <p:nvPr>
            <p:ph type="body"/>
          </p:nvPr>
        </p:nvSpPr>
        <p:spPr>
          <a:xfrm>
            <a:off x="457200" y="3964320"/>
            <a:ext cx="4015800" cy="2158560"/>
          </a:xfrm>
          <a:prstGeom prst="rect">
            <a:avLst/>
          </a:prstGeom>
        </p:spPr>
        <p:txBody>
          <a:bodyPr lIns="0" rIns="0" tIns="0" bIns="0"/>
          <a:p>
            <a:endParaRPr b="0" lang="pt-BR" sz="3200" spc="-1" strike="noStrike">
              <a:solidFill>
                <a:srgbClr val="000000"/>
              </a:solidFill>
              <a:uFill>
                <a:solidFill>
                  <a:srgbClr val="ffffff"/>
                </a:solidFill>
              </a:uFill>
              <a:latin typeface="Calibri"/>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457200" y="274680"/>
            <a:ext cx="8229240" cy="1142640"/>
          </a:xfrm>
          <a:prstGeom prst="rect">
            <a:avLst/>
          </a:prstGeom>
        </p:spPr>
        <p:txBody>
          <a:bodyPr lIns="0" rIns="0" tIns="0" bIns="0" anchor="ctr"/>
          <a:p>
            <a:endParaRPr b="0" lang="pt-BR" sz="1800" spc="-1" strike="noStrike">
              <a:solidFill>
                <a:srgbClr val="000000"/>
              </a:solidFill>
              <a:uFill>
                <a:solidFill>
                  <a:srgbClr val="ffffff"/>
                </a:solidFill>
              </a:uFill>
              <a:latin typeface="Calibri"/>
            </a:endParaRPr>
          </a:p>
        </p:txBody>
      </p:sp>
      <p:sp>
        <p:nvSpPr>
          <p:cNvPr id="35" name="PlaceHolder 2"/>
          <p:cNvSpPr>
            <a:spLocks noGrp="1"/>
          </p:cNvSpPr>
          <p:nvPr>
            <p:ph type="body"/>
          </p:nvPr>
        </p:nvSpPr>
        <p:spPr>
          <a:xfrm>
            <a:off x="457200" y="1600200"/>
            <a:ext cx="8229240" cy="4525560"/>
          </a:xfrm>
          <a:prstGeom prst="rect">
            <a:avLst/>
          </a:prstGeom>
        </p:spPr>
        <p:txBody>
          <a:bodyPr lIns="0" rIns="0" tIns="0" bIns="0"/>
          <a:p>
            <a:endParaRPr b="0" lang="pt-BR" sz="3200" spc="-1" strike="noStrike">
              <a:solidFill>
                <a:srgbClr val="000000"/>
              </a:solidFill>
              <a:uFill>
                <a:solidFill>
                  <a:srgbClr val="ffffff"/>
                </a:solidFill>
              </a:uFill>
              <a:latin typeface="Calibri"/>
            </a:endParaRPr>
          </a:p>
        </p:txBody>
      </p:sp>
      <p:sp>
        <p:nvSpPr>
          <p:cNvPr id="36" name="PlaceHolder 3"/>
          <p:cNvSpPr>
            <a:spLocks noGrp="1"/>
          </p:cNvSpPr>
          <p:nvPr>
            <p:ph type="body"/>
          </p:nvPr>
        </p:nvSpPr>
        <p:spPr>
          <a:xfrm>
            <a:off x="457200" y="1600200"/>
            <a:ext cx="8229240" cy="4525560"/>
          </a:xfrm>
          <a:prstGeom prst="rect">
            <a:avLst/>
          </a:prstGeom>
        </p:spPr>
        <p:txBody>
          <a:bodyPr lIns="0" rIns="0" tIns="0" bIns="0"/>
          <a:p>
            <a:endParaRPr b="0" lang="pt-BR" sz="3200" spc="-1" strike="noStrike">
              <a:solidFill>
                <a:srgbClr val="000000"/>
              </a:solidFill>
              <a:uFill>
                <a:solidFill>
                  <a:srgbClr val="ffffff"/>
                </a:solidFill>
              </a:uFill>
              <a:latin typeface="Calibri"/>
            </a:endParaRPr>
          </a:p>
        </p:txBody>
      </p:sp>
      <p:pic>
        <p:nvPicPr>
          <p:cNvPr id="37" name="" descr=""/>
          <p:cNvPicPr/>
          <p:nvPr/>
        </p:nvPicPr>
        <p:blipFill>
          <a:blip r:embed="rId2"/>
          <a:stretch/>
        </p:blipFill>
        <p:spPr>
          <a:xfrm>
            <a:off x="1735560" y="1599840"/>
            <a:ext cx="5671800" cy="4525560"/>
          </a:xfrm>
          <a:prstGeom prst="rect">
            <a:avLst/>
          </a:prstGeom>
          <a:ln>
            <a:noFill/>
          </a:ln>
        </p:spPr>
      </p:pic>
      <p:pic>
        <p:nvPicPr>
          <p:cNvPr id="38" name="" descr=""/>
          <p:cNvPicPr/>
          <p:nvPr/>
        </p:nvPicPr>
        <p:blipFill>
          <a:blip r:embed="rId3"/>
          <a:stretch/>
        </p:blipFill>
        <p:spPr>
          <a:xfrm>
            <a:off x="1735560" y="1599840"/>
            <a:ext cx="5671800" cy="452556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4" name="PlaceHolder 1"/>
          <p:cNvSpPr>
            <a:spLocks noGrp="1"/>
          </p:cNvSpPr>
          <p:nvPr>
            <p:ph type="title"/>
          </p:nvPr>
        </p:nvSpPr>
        <p:spPr>
          <a:xfrm>
            <a:off x="457200" y="274680"/>
            <a:ext cx="8229240" cy="1142640"/>
          </a:xfrm>
          <a:prstGeom prst="rect">
            <a:avLst/>
          </a:prstGeom>
        </p:spPr>
        <p:txBody>
          <a:bodyPr lIns="0" rIns="0" tIns="0" bIns="0" anchor="ctr"/>
          <a:p>
            <a:endParaRPr b="0" lang="pt-BR" sz="1800" spc="-1" strike="noStrike">
              <a:solidFill>
                <a:srgbClr val="000000"/>
              </a:solidFill>
              <a:uFill>
                <a:solidFill>
                  <a:srgbClr val="ffffff"/>
                </a:solidFill>
              </a:uFill>
              <a:latin typeface="Calibri"/>
            </a:endParaRPr>
          </a:p>
        </p:txBody>
      </p:sp>
      <p:sp>
        <p:nvSpPr>
          <p:cNvPr id="45" name="PlaceHolder 2"/>
          <p:cNvSpPr>
            <a:spLocks noGrp="1"/>
          </p:cNvSpPr>
          <p:nvPr>
            <p:ph type="subTitle"/>
          </p:nvPr>
        </p:nvSpPr>
        <p:spPr>
          <a:xfrm>
            <a:off x="457200" y="1600200"/>
            <a:ext cx="8229240" cy="4525560"/>
          </a:xfrm>
          <a:prstGeom prst="rect">
            <a:avLst/>
          </a:prstGeom>
        </p:spPr>
        <p:txBody>
          <a:bodyPr lIns="0" rIns="0" tIns="0" bIns="0" anchor="ctr"/>
          <a:p>
            <a:pPr algn="ctr"/>
            <a:endParaRPr b="0" lang="pt-BR" sz="3200" spc="-1" strike="noStrike">
              <a:solidFill>
                <a:srgbClr val="000000"/>
              </a:solidFill>
              <a:uFill>
                <a:solidFill>
                  <a:srgbClr val="ffffff"/>
                </a:solidFill>
              </a:u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457200" y="274680"/>
            <a:ext cx="8229240" cy="1142640"/>
          </a:xfrm>
          <a:prstGeom prst="rect">
            <a:avLst/>
          </a:prstGeom>
        </p:spPr>
        <p:txBody>
          <a:bodyPr lIns="0" rIns="0" tIns="0" bIns="0" anchor="ctr"/>
          <a:p>
            <a:endParaRPr b="0" lang="pt-BR" sz="1800" spc="-1" strike="noStrike">
              <a:solidFill>
                <a:srgbClr val="000000"/>
              </a:solidFill>
              <a:uFill>
                <a:solidFill>
                  <a:srgbClr val="ffffff"/>
                </a:solidFill>
              </a:uFill>
              <a:latin typeface="Calibri"/>
            </a:endParaRPr>
          </a:p>
        </p:txBody>
      </p:sp>
      <p:sp>
        <p:nvSpPr>
          <p:cNvPr id="47" name="PlaceHolder 2"/>
          <p:cNvSpPr>
            <a:spLocks noGrp="1"/>
          </p:cNvSpPr>
          <p:nvPr>
            <p:ph type="body"/>
          </p:nvPr>
        </p:nvSpPr>
        <p:spPr>
          <a:xfrm>
            <a:off x="457200" y="1600200"/>
            <a:ext cx="8229240" cy="4525560"/>
          </a:xfrm>
          <a:prstGeom prst="rect">
            <a:avLst/>
          </a:prstGeom>
        </p:spPr>
        <p:txBody>
          <a:bodyPr lIns="0" rIns="0" tIns="0" bIns="0"/>
          <a:p>
            <a:endParaRPr b="0" lang="pt-BR" sz="3200" spc="-1" strike="noStrike">
              <a:solidFill>
                <a:srgbClr val="000000"/>
              </a:solidFill>
              <a:uFill>
                <a:solidFill>
                  <a:srgbClr val="ffffff"/>
                </a:solidFill>
              </a:uFill>
              <a:latin typeface="Calibri"/>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457200" y="274680"/>
            <a:ext cx="8229240" cy="1142640"/>
          </a:xfrm>
          <a:prstGeom prst="rect">
            <a:avLst/>
          </a:prstGeom>
        </p:spPr>
        <p:txBody>
          <a:bodyPr lIns="0" rIns="0" tIns="0" bIns="0" anchor="ctr"/>
          <a:p>
            <a:endParaRPr b="0" lang="pt-BR" sz="1800" spc="-1" strike="noStrike">
              <a:solidFill>
                <a:srgbClr val="000000"/>
              </a:solidFill>
              <a:uFill>
                <a:solidFill>
                  <a:srgbClr val="ffffff"/>
                </a:solidFill>
              </a:uFill>
              <a:latin typeface="Calibri"/>
            </a:endParaRPr>
          </a:p>
        </p:txBody>
      </p:sp>
      <p:sp>
        <p:nvSpPr>
          <p:cNvPr id="49" name="PlaceHolder 2"/>
          <p:cNvSpPr>
            <a:spLocks noGrp="1"/>
          </p:cNvSpPr>
          <p:nvPr>
            <p:ph type="body"/>
          </p:nvPr>
        </p:nvSpPr>
        <p:spPr>
          <a:xfrm>
            <a:off x="457200" y="1600200"/>
            <a:ext cx="4015800" cy="4525560"/>
          </a:xfrm>
          <a:prstGeom prst="rect">
            <a:avLst/>
          </a:prstGeom>
        </p:spPr>
        <p:txBody>
          <a:bodyPr lIns="0" rIns="0" tIns="0" bIns="0"/>
          <a:p>
            <a:endParaRPr b="0" lang="pt-BR" sz="3200" spc="-1" strike="noStrike">
              <a:solidFill>
                <a:srgbClr val="000000"/>
              </a:solidFill>
              <a:uFill>
                <a:solidFill>
                  <a:srgbClr val="ffffff"/>
                </a:solidFill>
              </a:uFill>
              <a:latin typeface="Calibri"/>
            </a:endParaRPr>
          </a:p>
        </p:txBody>
      </p:sp>
      <p:sp>
        <p:nvSpPr>
          <p:cNvPr id="50" name="PlaceHolder 3"/>
          <p:cNvSpPr>
            <a:spLocks noGrp="1"/>
          </p:cNvSpPr>
          <p:nvPr>
            <p:ph type="body"/>
          </p:nvPr>
        </p:nvSpPr>
        <p:spPr>
          <a:xfrm>
            <a:off x="4674240" y="1600200"/>
            <a:ext cx="4015800" cy="4525560"/>
          </a:xfrm>
          <a:prstGeom prst="rect">
            <a:avLst/>
          </a:prstGeom>
        </p:spPr>
        <p:txBody>
          <a:bodyPr lIns="0" rIns="0" tIns="0" bIns="0"/>
          <a:p>
            <a:endParaRPr b="0" lang="pt-BR" sz="3200" spc="-1" strike="noStrike">
              <a:solidFill>
                <a:srgbClr val="000000"/>
              </a:solidFill>
              <a:uFill>
                <a:solidFill>
                  <a:srgbClr val="ffffff"/>
                </a:solidFill>
              </a:uFill>
              <a:latin typeface="Calibri"/>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1" name="PlaceHolder 1"/>
          <p:cNvSpPr>
            <a:spLocks noGrp="1"/>
          </p:cNvSpPr>
          <p:nvPr>
            <p:ph type="title"/>
          </p:nvPr>
        </p:nvSpPr>
        <p:spPr>
          <a:xfrm>
            <a:off x="457200" y="274680"/>
            <a:ext cx="8229240" cy="1142640"/>
          </a:xfrm>
          <a:prstGeom prst="rect">
            <a:avLst/>
          </a:prstGeom>
        </p:spPr>
        <p:txBody>
          <a:bodyPr lIns="0" rIns="0" tIns="0" bIns="0" anchor="ctr"/>
          <a:p>
            <a:endParaRPr b="0" lang="pt-BR" sz="1800" spc="-1" strike="noStrike">
              <a:solidFill>
                <a:srgbClr val="000000"/>
              </a:solidFill>
              <a:uFill>
                <a:solidFill>
                  <a:srgbClr val="ffffff"/>
                </a:solidFill>
              </a:uFill>
              <a:latin typeface="Calibri"/>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2" name="PlaceHolder 1"/>
          <p:cNvSpPr>
            <a:spLocks noGrp="1"/>
          </p:cNvSpPr>
          <p:nvPr>
            <p:ph type="subTitle"/>
          </p:nvPr>
        </p:nvSpPr>
        <p:spPr>
          <a:xfrm>
            <a:off x="457200" y="274680"/>
            <a:ext cx="8229240" cy="5297760"/>
          </a:xfrm>
          <a:prstGeom prst="rect">
            <a:avLst/>
          </a:prstGeom>
        </p:spPr>
        <p:txBody>
          <a:bodyPr lIns="0" rIns="0" tIns="0" bIns="0" anchor="ctr"/>
          <a:p>
            <a:pPr algn="ctr"/>
            <a:endParaRPr b="0" lang="pt-BR" sz="3200" spc="-1" strike="noStrike">
              <a:solidFill>
                <a:srgbClr val="000000"/>
              </a:solidFill>
              <a:uFill>
                <a:solidFill>
                  <a:srgbClr val="ffffff"/>
                </a:solidFill>
              </a:u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74680"/>
            <a:ext cx="8229240" cy="1142640"/>
          </a:xfrm>
          <a:prstGeom prst="rect">
            <a:avLst/>
          </a:prstGeom>
        </p:spPr>
        <p:txBody>
          <a:bodyPr lIns="0" rIns="0" tIns="0" bIns="0" anchor="ctr"/>
          <a:p>
            <a:endParaRPr b="0" lang="pt-BR" sz="1800" spc="-1" strike="noStrike">
              <a:solidFill>
                <a:srgbClr val="000000"/>
              </a:solidFill>
              <a:uFill>
                <a:solidFill>
                  <a:srgbClr val="ffffff"/>
                </a:solidFill>
              </a:uFill>
              <a:latin typeface="Calibri"/>
            </a:endParaRPr>
          </a:p>
        </p:txBody>
      </p:sp>
      <p:sp>
        <p:nvSpPr>
          <p:cNvPr id="54" name="PlaceHolder 2"/>
          <p:cNvSpPr>
            <a:spLocks noGrp="1"/>
          </p:cNvSpPr>
          <p:nvPr>
            <p:ph type="body"/>
          </p:nvPr>
        </p:nvSpPr>
        <p:spPr>
          <a:xfrm>
            <a:off x="457200" y="1600200"/>
            <a:ext cx="4015800" cy="2158560"/>
          </a:xfrm>
          <a:prstGeom prst="rect">
            <a:avLst/>
          </a:prstGeom>
        </p:spPr>
        <p:txBody>
          <a:bodyPr lIns="0" rIns="0" tIns="0" bIns="0"/>
          <a:p>
            <a:endParaRPr b="0" lang="pt-BR" sz="3200" spc="-1" strike="noStrike">
              <a:solidFill>
                <a:srgbClr val="000000"/>
              </a:solidFill>
              <a:uFill>
                <a:solidFill>
                  <a:srgbClr val="ffffff"/>
                </a:solidFill>
              </a:uFill>
              <a:latin typeface="Calibri"/>
            </a:endParaRPr>
          </a:p>
        </p:txBody>
      </p:sp>
      <p:sp>
        <p:nvSpPr>
          <p:cNvPr id="55" name="PlaceHolder 3"/>
          <p:cNvSpPr>
            <a:spLocks noGrp="1"/>
          </p:cNvSpPr>
          <p:nvPr>
            <p:ph type="body"/>
          </p:nvPr>
        </p:nvSpPr>
        <p:spPr>
          <a:xfrm>
            <a:off x="457200" y="3964320"/>
            <a:ext cx="4015800" cy="2158560"/>
          </a:xfrm>
          <a:prstGeom prst="rect">
            <a:avLst/>
          </a:prstGeom>
        </p:spPr>
        <p:txBody>
          <a:bodyPr lIns="0" rIns="0" tIns="0" bIns="0"/>
          <a:p>
            <a:endParaRPr b="0" lang="pt-BR" sz="3200" spc="-1" strike="noStrike">
              <a:solidFill>
                <a:srgbClr val="000000"/>
              </a:solidFill>
              <a:uFill>
                <a:solidFill>
                  <a:srgbClr val="ffffff"/>
                </a:solidFill>
              </a:uFill>
              <a:latin typeface="Calibri"/>
            </a:endParaRPr>
          </a:p>
        </p:txBody>
      </p:sp>
      <p:sp>
        <p:nvSpPr>
          <p:cNvPr id="56" name="PlaceHolder 4"/>
          <p:cNvSpPr>
            <a:spLocks noGrp="1"/>
          </p:cNvSpPr>
          <p:nvPr>
            <p:ph type="body"/>
          </p:nvPr>
        </p:nvSpPr>
        <p:spPr>
          <a:xfrm>
            <a:off x="4674240" y="1600200"/>
            <a:ext cx="4015800" cy="4525560"/>
          </a:xfrm>
          <a:prstGeom prst="rect">
            <a:avLst/>
          </a:prstGeom>
        </p:spPr>
        <p:txBody>
          <a:bodyPr lIns="0" rIns="0" tIns="0" bIns="0"/>
          <a:p>
            <a:endParaRPr b="0" lang="pt-BR" sz="3200" spc="-1" strike="noStrike">
              <a:solidFill>
                <a:srgbClr val="000000"/>
              </a:solidFill>
              <a:uFill>
                <a:solidFill>
                  <a:srgbClr val="ffffff"/>
                </a:solidFill>
              </a:uFill>
              <a:latin typeface="Calibri"/>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74680"/>
            <a:ext cx="8229240" cy="1142640"/>
          </a:xfrm>
          <a:prstGeom prst="rect">
            <a:avLst/>
          </a:prstGeom>
        </p:spPr>
        <p:txBody>
          <a:bodyPr lIns="0" rIns="0" tIns="0" bIns="0" anchor="ctr"/>
          <a:p>
            <a:endParaRPr b="0" lang="pt-BR" sz="1800" spc="-1" strike="noStrike">
              <a:solidFill>
                <a:srgbClr val="000000"/>
              </a:solidFill>
              <a:uFill>
                <a:solidFill>
                  <a:srgbClr val="ffffff"/>
                </a:solidFill>
              </a:uFill>
              <a:latin typeface="Calibri"/>
            </a:endParaRPr>
          </a:p>
        </p:txBody>
      </p:sp>
      <p:sp>
        <p:nvSpPr>
          <p:cNvPr id="6" name="PlaceHolder 2"/>
          <p:cNvSpPr>
            <a:spLocks noGrp="1"/>
          </p:cNvSpPr>
          <p:nvPr>
            <p:ph type="subTitle"/>
          </p:nvPr>
        </p:nvSpPr>
        <p:spPr>
          <a:xfrm>
            <a:off x="457200" y="1600200"/>
            <a:ext cx="8229240" cy="4525560"/>
          </a:xfrm>
          <a:prstGeom prst="rect">
            <a:avLst/>
          </a:prstGeom>
        </p:spPr>
        <p:txBody>
          <a:bodyPr lIns="0" rIns="0" tIns="0" bIns="0" anchor="ctr"/>
          <a:p>
            <a:pPr algn="ctr"/>
            <a:endParaRPr b="0" lang="pt-BR" sz="3200" spc="-1" strike="noStrike">
              <a:solidFill>
                <a:srgbClr val="000000"/>
              </a:solidFill>
              <a:uFill>
                <a:solidFill>
                  <a:srgbClr val="ffffff"/>
                </a:solidFill>
              </a:u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274680"/>
            <a:ext cx="8229240" cy="1142640"/>
          </a:xfrm>
          <a:prstGeom prst="rect">
            <a:avLst/>
          </a:prstGeom>
        </p:spPr>
        <p:txBody>
          <a:bodyPr lIns="0" rIns="0" tIns="0" bIns="0" anchor="ctr"/>
          <a:p>
            <a:endParaRPr b="0" lang="pt-BR" sz="1800" spc="-1" strike="noStrike">
              <a:solidFill>
                <a:srgbClr val="000000"/>
              </a:solidFill>
              <a:uFill>
                <a:solidFill>
                  <a:srgbClr val="ffffff"/>
                </a:solidFill>
              </a:uFill>
              <a:latin typeface="Calibri"/>
            </a:endParaRPr>
          </a:p>
        </p:txBody>
      </p:sp>
      <p:sp>
        <p:nvSpPr>
          <p:cNvPr id="58" name="PlaceHolder 2"/>
          <p:cNvSpPr>
            <a:spLocks noGrp="1"/>
          </p:cNvSpPr>
          <p:nvPr>
            <p:ph type="body"/>
          </p:nvPr>
        </p:nvSpPr>
        <p:spPr>
          <a:xfrm>
            <a:off x="457200" y="1600200"/>
            <a:ext cx="4015800" cy="4525560"/>
          </a:xfrm>
          <a:prstGeom prst="rect">
            <a:avLst/>
          </a:prstGeom>
        </p:spPr>
        <p:txBody>
          <a:bodyPr lIns="0" rIns="0" tIns="0" bIns="0"/>
          <a:p>
            <a:endParaRPr b="0" lang="pt-BR" sz="3200" spc="-1" strike="noStrike">
              <a:solidFill>
                <a:srgbClr val="000000"/>
              </a:solidFill>
              <a:uFill>
                <a:solidFill>
                  <a:srgbClr val="ffffff"/>
                </a:solidFill>
              </a:uFill>
              <a:latin typeface="Calibri"/>
            </a:endParaRPr>
          </a:p>
        </p:txBody>
      </p:sp>
      <p:sp>
        <p:nvSpPr>
          <p:cNvPr id="59" name="PlaceHolder 3"/>
          <p:cNvSpPr>
            <a:spLocks noGrp="1"/>
          </p:cNvSpPr>
          <p:nvPr>
            <p:ph type="body"/>
          </p:nvPr>
        </p:nvSpPr>
        <p:spPr>
          <a:xfrm>
            <a:off x="4674240" y="1600200"/>
            <a:ext cx="4015800" cy="2158560"/>
          </a:xfrm>
          <a:prstGeom prst="rect">
            <a:avLst/>
          </a:prstGeom>
        </p:spPr>
        <p:txBody>
          <a:bodyPr lIns="0" rIns="0" tIns="0" bIns="0"/>
          <a:p>
            <a:endParaRPr b="0" lang="pt-BR" sz="3200" spc="-1" strike="noStrike">
              <a:solidFill>
                <a:srgbClr val="000000"/>
              </a:solidFill>
              <a:uFill>
                <a:solidFill>
                  <a:srgbClr val="ffffff"/>
                </a:solidFill>
              </a:uFill>
              <a:latin typeface="Calibri"/>
            </a:endParaRPr>
          </a:p>
        </p:txBody>
      </p:sp>
      <p:sp>
        <p:nvSpPr>
          <p:cNvPr id="60" name="PlaceHolder 4"/>
          <p:cNvSpPr>
            <a:spLocks noGrp="1"/>
          </p:cNvSpPr>
          <p:nvPr>
            <p:ph type="body"/>
          </p:nvPr>
        </p:nvSpPr>
        <p:spPr>
          <a:xfrm>
            <a:off x="4674240" y="3964320"/>
            <a:ext cx="4015800" cy="2158560"/>
          </a:xfrm>
          <a:prstGeom prst="rect">
            <a:avLst/>
          </a:prstGeom>
        </p:spPr>
        <p:txBody>
          <a:bodyPr lIns="0" rIns="0" tIns="0" bIns="0"/>
          <a:p>
            <a:endParaRPr b="0" lang="pt-BR" sz="3200" spc="-1" strike="noStrike">
              <a:solidFill>
                <a:srgbClr val="000000"/>
              </a:solidFill>
              <a:uFill>
                <a:solidFill>
                  <a:srgbClr val="ffffff"/>
                </a:solidFill>
              </a:uFill>
              <a:latin typeface="Calibri"/>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457200" y="274680"/>
            <a:ext cx="8229240" cy="1142640"/>
          </a:xfrm>
          <a:prstGeom prst="rect">
            <a:avLst/>
          </a:prstGeom>
        </p:spPr>
        <p:txBody>
          <a:bodyPr lIns="0" rIns="0" tIns="0" bIns="0" anchor="ctr"/>
          <a:p>
            <a:endParaRPr b="0" lang="pt-BR" sz="1800" spc="-1" strike="noStrike">
              <a:solidFill>
                <a:srgbClr val="000000"/>
              </a:solidFill>
              <a:uFill>
                <a:solidFill>
                  <a:srgbClr val="ffffff"/>
                </a:solidFill>
              </a:uFill>
              <a:latin typeface="Calibri"/>
            </a:endParaRPr>
          </a:p>
        </p:txBody>
      </p:sp>
      <p:sp>
        <p:nvSpPr>
          <p:cNvPr id="62" name="PlaceHolder 2"/>
          <p:cNvSpPr>
            <a:spLocks noGrp="1"/>
          </p:cNvSpPr>
          <p:nvPr>
            <p:ph type="body"/>
          </p:nvPr>
        </p:nvSpPr>
        <p:spPr>
          <a:xfrm>
            <a:off x="457200" y="1600200"/>
            <a:ext cx="4015800" cy="2158560"/>
          </a:xfrm>
          <a:prstGeom prst="rect">
            <a:avLst/>
          </a:prstGeom>
        </p:spPr>
        <p:txBody>
          <a:bodyPr lIns="0" rIns="0" tIns="0" bIns="0"/>
          <a:p>
            <a:endParaRPr b="0" lang="pt-BR" sz="3200" spc="-1" strike="noStrike">
              <a:solidFill>
                <a:srgbClr val="000000"/>
              </a:solidFill>
              <a:uFill>
                <a:solidFill>
                  <a:srgbClr val="ffffff"/>
                </a:solidFill>
              </a:uFill>
              <a:latin typeface="Calibri"/>
            </a:endParaRPr>
          </a:p>
        </p:txBody>
      </p:sp>
      <p:sp>
        <p:nvSpPr>
          <p:cNvPr id="63" name="PlaceHolder 3"/>
          <p:cNvSpPr>
            <a:spLocks noGrp="1"/>
          </p:cNvSpPr>
          <p:nvPr>
            <p:ph type="body"/>
          </p:nvPr>
        </p:nvSpPr>
        <p:spPr>
          <a:xfrm>
            <a:off x="4674240" y="1600200"/>
            <a:ext cx="4015800" cy="2158560"/>
          </a:xfrm>
          <a:prstGeom prst="rect">
            <a:avLst/>
          </a:prstGeom>
        </p:spPr>
        <p:txBody>
          <a:bodyPr lIns="0" rIns="0" tIns="0" bIns="0"/>
          <a:p>
            <a:endParaRPr b="0" lang="pt-BR" sz="3200" spc="-1" strike="noStrike">
              <a:solidFill>
                <a:srgbClr val="000000"/>
              </a:solidFill>
              <a:uFill>
                <a:solidFill>
                  <a:srgbClr val="ffffff"/>
                </a:solidFill>
              </a:uFill>
              <a:latin typeface="Calibri"/>
            </a:endParaRPr>
          </a:p>
        </p:txBody>
      </p:sp>
      <p:sp>
        <p:nvSpPr>
          <p:cNvPr id="64" name="PlaceHolder 4"/>
          <p:cNvSpPr>
            <a:spLocks noGrp="1"/>
          </p:cNvSpPr>
          <p:nvPr>
            <p:ph type="body"/>
          </p:nvPr>
        </p:nvSpPr>
        <p:spPr>
          <a:xfrm>
            <a:off x="457200" y="3964320"/>
            <a:ext cx="8229240" cy="2158560"/>
          </a:xfrm>
          <a:prstGeom prst="rect">
            <a:avLst/>
          </a:prstGeom>
        </p:spPr>
        <p:txBody>
          <a:bodyPr lIns="0" rIns="0" tIns="0" bIns="0"/>
          <a:p>
            <a:endParaRPr b="0" lang="pt-BR" sz="3200" spc="-1" strike="noStrike">
              <a:solidFill>
                <a:srgbClr val="000000"/>
              </a:solidFill>
              <a:uFill>
                <a:solidFill>
                  <a:srgbClr val="ffffff"/>
                </a:solidFill>
              </a:uFill>
              <a:latin typeface="Calibri"/>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457200" y="274680"/>
            <a:ext cx="8229240" cy="1142640"/>
          </a:xfrm>
          <a:prstGeom prst="rect">
            <a:avLst/>
          </a:prstGeom>
        </p:spPr>
        <p:txBody>
          <a:bodyPr lIns="0" rIns="0" tIns="0" bIns="0" anchor="ctr"/>
          <a:p>
            <a:endParaRPr b="0" lang="pt-BR" sz="1800" spc="-1" strike="noStrike">
              <a:solidFill>
                <a:srgbClr val="000000"/>
              </a:solidFill>
              <a:uFill>
                <a:solidFill>
                  <a:srgbClr val="ffffff"/>
                </a:solidFill>
              </a:uFill>
              <a:latin typeface="Calibri"/>
            </a:endParaRPr>
          </a:p>
        </p:txBody>
      </p:sp>
      <p:sp>
        <p:nvSpPr>
          <p:cNvPr id="66" name="PlaceHolder 2"/>
          <p:cNvSpPr>
            <a:spLocks noGrp="1"/>
          </p:cNvSpPr>
          <p:nvPr>
            <p:ph type="body"/>
          </p:nvPr>
        </p:nvSpPr>
        <p:spPr>
          <a:xfrm>
            <a:off x="457200" y="1600200"/>
            <a:ext cx="8229240" cy="2158560"/>
          </a:xfrm>
          <a:prstGeom prst="rect">
            <a:avLst/>
          </a:prstGeom>
        </p:spPr>
        <p:txBody>
          <a:bodyPr lIns="0" rIns="0" tIns="0" bIns="0"/>
          <a:p>
            <a:endParaRPr b="0" lang="pt-BR" sz="3200" spc="-1" strike="noStrike">
              <a:solidFill>
                <a:srgbClr val="000000"/>
              </a:solidFill>
              <a:uFill>
                <a:solidFill>
                  <a:srgbClr val="ffffff"/>
                </a:solidFill>
              </a:uFill>
              <a:latin typeface="Calibri"/>
            </a:endParaRPr>
          </a:p>
        </p:txBody>
      </p:sp>
      <p:sp>
        <p:nvSpPr>
          <p:cNvPr id="67" name="PlaceHolder 3"/>
          <p:cNvSpPr>
            <a:spLocks noGrp="1"/>
          </p:cNvSpPr>
          <p:nvPr>
            <p:ph type="body"/>
          </p:nvPr>
        </p:nvSpPr>
        <p:spPr>
          <a:xfrm>
            <a:off x="457200" y="3964320"/>
            <a:ext cx="8229240" cy="2158560"/>
          </a:xfrm>
          <a:prstGeom prst="rect">
            <a:avLst/>
          </a:prstGeom>
        </p:spPr>
        <p:txBody>
          <a:bodyPr lIns="0" rIns="0" tIns="0" bIns="0"/>
          <a:p>
            <a:endParaRPr b="0" lang="pt-BR" sz="3200" spc="-1" strike="noStrike">
              <a:solidFill>
                <a:srgbClr val="000000"/>
              </a:solidFill>
              <a:uFill>
                <a:solidFill>
                  <a:srgbClr val="ffffff"/>
                </a:solidFill>
              </a:uFill>
              <a:latin typeface="Calibri"/>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457200" y="274680"/>
            <a:ext cx="8229240" cy="1142640"/>
          </a:xfrm>
          <a:prstGeom prst="rect">
            <a:avLst/>
          </a:prstGeom>
        </p:spPr>
        <p:txBody>
          <a:bodyPr lIns="0" rIns="0" tIns="0" bIns="0" anchor="ctr"/>
          <a:p>
            <a:endParaRPr b="0" lang="pt-BR" sz="1800" spc="-1" strike="noStrike">
              <a:solidFill>
                <a:srgbClr val="000000"/>
              </a:solidFill>
              <a:uFill>
                <a:solidFill>
                  <a:srgbClr val="ffffff"/>
                </a:solidFill>
              </a:uFill>
              <a:latin typeface="Calibri"/>
            </a:endParaRPr>
          </a:p>
        </p:txBody>
      </p:sp>
      <p:sp>
        <p:nvSpPr>
          <p:cNvPr id="69" name="PlaceHolder 2"/>
          <p:cNvSpPr>
            <a:spLocks noGrp="1"/>
          </p:cNvSpPr>
          <p:nvPr>
            <p:ph type="body"/>
          </p:nvPr>
        </p:nvSpPr>
        <p:spPr>
          <a:xfrm>
            <a:off x="457200" y="1600200"/>
            <a:ext cx="4015800" cy="2158560"/>
          </a:xfrm>
          <a:prstGeom prst="rect">
            <a:avLst/>
          </a:prstGeom>
        </p:spPr>
        <p:txBody>
          <a:bodyPr lIns="0" rIns="0" tIns="0" bIns="0"/>
          <a:p>
            <a:endParaRPr b="0" lang="pt-BR" sz="3200" spc="-1" strike="noStrike">
              <a:solidFill>
                <a:srgbClr val="000000"/>
              </a:solidFill>
              <a:uFill>
                <a:solidFill>
                  <a:srgbClr val="ffffff"/>
                </a:solidFill>
              </a:uFill>
              <a:latin typeface="Calibri"/>
            </a:endParaRPr>
          </a:p>
        </p:txBody>
      </p:sp>
      <p:sp>
        <p:nvSpPr>
          <p:cNvPr id="70" name="PlaceHolder 3"/>
          <p:cNvSpPr>
            <a:spLocks noGrp="1"/>
          </p:cNvSpPr>
          <p:nvPr>
            <p:ph type="body"/>
          </p:nvPr>
        </p:nvSpPr>
        <p:spPr>
          <a:xfrm>
            <a:off x="4674240" y="1600200"/>
            <a:ext cx="4015800" cy="2158560"/>
          </a:xfrm>
          <a:prstGeom prst="rect">
            <a:avLst/>
          </a:prstGeom>
        </p:spPr>
        <p:txBody>
          <a:bodyPr lIns="0" rIns="0" tIns="0" bIns="0"/>
          <a:p>
            <a:endParaRPr b="0" lang="pt-BR" sz="3200" spc="-1" strike="noStrike">
              <a:solidFill>
                <a:srgbClr val="000000"/>
              </a:solidFill>
              <a:uFill>
                <a:solidFill>
                  <a:srgbClr val="ffffff"/>
                </a:solidFill>
              </a:uFill>
              <a:latin typeface="Calibri"/>
            </a:endParaRPr>
          </a:p>
        </p:txBody>
      </p:sp>
      <p:sp>
        <p:nvSpPr>
          <p:cNvPr id="71" name="PlaceHolder 4"/>
          <p:cNvSpPr>
            <a:spLocks noGrp="1"/>
          </p:cNvSpPr>
          <p:nvPr>
            <p:ph type="body"/>
          </p:nvPr>
        </p:nvSpPr>
        <p:spPr>
          <a:xfrm>
            <a:off x="4674240" y="3964320"/>
            <a:ext cx="4015800" cy="2158560"/>
          </a:xfrm>
          <a:prstGeom prst="rect">
            <a:avLst/>
          </a:prstGeom>
        </p:spPr>
        <p:txBody>
          <a:bodyPr lIns="0" rIns="0" tIns="0" bIns="0"/>
          <a:p>
            <a:endParaRPr b="0" lang="pt-BR" sz="3200" spc="-1" strike="noStrike">
              <a:solidFill>
                <a:srgbClr val="000000"/>
              </a:solidFill>
              <a:uFill>
                <a:solidFill>
                  <a:srgbClr val="ffffff"/>
                </a:solidFill>
              </a:uFill>
              <a:latin typeface="Calibri"/>
            </a:endParaRPr>
          </a:p>
        </p:txBody>
      </p:sp>
      <p:sp>
        <p:nvSpPr>
          <p:cNvPr id="72" name="PlaceHolder 5"/>
          <p:cNvSpPr>
            <a:spLocks noGrp="1"/>
          </p:cNvSpPr>
          <p:nvPr>
            <p:ph type="body"/>
          </p:nvPr>
        </p:nvSpPr>
        <p:spPr>
          <a:xfrm>
            <a:off x="457200" y="3964320"/>
            <a:ext cx="4015800" cy="2158560"/>
          </a:xfrm>
          <a:prstGeom prst="rect">
            <a:avLst/>
          </a:prstGeom>
        </p:spPr>
        <p:txBody>
          <a:bodyPr lIns="0" rIns="0" tIns="0" bIns="0"/>
          <a:p>
            <a:endParaRPr b="0" lang="pt-BR" sz="3200" spc="-1" strike="noStrike">
              <a:solidFill>
                <a:srgbClr val="000000"/>
              </a:solidFill>
              <a:uFill>
                <a:solidFill>
                  <a:srgbClr val="ffffff"/>
                </a:solidFill>
              </a:uFill>
              <a:latin typeface="Calibri"/>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457200" y="274680"/>
            <a:ext cx="8229240" cy="1142640"/>
          </a:xfrm>
          <a:prstGeom prst="rect">
            <a:avLst/>
          </a:prstGeom>
        </p:spPr>
        <p:txBody>
          <a:bodyPr lIns="0" rIns="0" tIns="0" bIns="0" anchor="ctr"/>
          <a:p>
            <a:endParaRPr b="0" lang="pt-BR" sz="1800" spc="-1" strike="noStrike">
              <a:solidFill>
                <a:srgbClr val="000000"/>
              </a:solidFill>
              <a:uFill>
                <a:solidFill>
                  <a:srgbClr val="ffffff"/>
                </a:solidFill>
              </a:uFill>
              <a:latin typeface="Calibri"/>
            </a:endParaRPr>
          </a:p>
        </p:txBody>
      </p:sp>
      <p:sp>
        <p:nvSpPr>
          <p:cNvPr id="74" name="PlaceHolder 2"/>
          <p:cNvSpPr>
            <a:spLocks noGrp="1"/>
          </p:cNvSpPr>
          <p:nvPr>
            <p:ph type="body"/>
          </p:nvPr>
        </p:nvSpPr>
        <p:spPr>
          <a:xfrm>
            <a:off x="457200" y="1600200"/>
            <a:ext cx="8229240" cy="4525560"/>
          </a:xfrm>
          <a:prstGeom prst="rect">
            <a:avLst/>
          </a:prstGeom>
        </p:spPr>
        <p:txBody>
          <a:bodyPr lIns="0" rIns="0" tIns="0" bIns="0"/>
          <a:p>
            <a:endParaRPr b="0" lang="pt-BR" sz="3200" spc="-1" strike="noStrike">
              <a:solidFill>
                <a:srgbClr val="000000"/>
              </a:solidFill>
              <a:uFill>
                <a:solidFill>
                  <a:srgbClr val="ffffff"/>
                </a:solidFill>
              </a:uFill>
              <a:latin typeface="Calibri"/>
            </a:endParaRPr>
          </a:p>
        </p:txBody>
      </p:sp>
      <p:sp>
        <p:nvSpPr>
          <p:cNvPr id="75" name="PlaceHolder 3"/>
          <p:cNvSpPr>
            <a:spLocks noGrp="1"/>
          </p:cNvSpPr>
          <p:nvPr>
            <p:ph type="body"/>
          </p:nvPr>
        </p:nvSpPr>
        <p:spPr>
          <a:xfrm>
            <a:off x="457200" y="1600200"/>
            <a:ext cx="8229240" cy="4525560"/>
          </a:xfrm>
          <a:prstGeom prst="rect">
            <a:avLst/>
          </a:prstGeom>
        </p:spPr>
        <p:txBody>
          <a:bodyPr lIns="0" rIns="0" tIns="0" bIns="0"/>
          <a:p>
            <a:endParaRPr b="0" lang="pt-BR" sz="3200" spc="-1" strike="noStrike">
              <a:solidFill>
                <a:srgbClr val="000000"/>
              </a:solidFill>
              <a:uFill>
                <a:solidFill>
                  <a:srgbClr val="ffffff"/>
                </a:solidFill>
              </a:uFill>
              <a:latin typeface="Calibri"/>
            </a:endParaRPr>
          </a:p>
        </p:txBody>
      </p:sp>
      <p:pic>
        <p:nvPicPr>
          <p:cNvPr id="76" name="" descr=""/>
          <p:cNvPicPr/>
          <p:nvPr/>
        </p:nvPicPr>
        <p:blipFill>
          <a:blip r:embed="rId2"/>
          <a:stretch/>
        </p:blipFill>
        <p:spPr>
          <a:xfrm>
            <a:off x="1735560" y="1599840"/>
            <a:ext cx="5671800" cy="4525560"/>
          </a:xfrm>
          <a:prstGeom prst="rect">
            <a:avLst/>
          </a:prstGeom>
          <a:ln>
            <a:noFill/>
          </a:ln>
        </p:spPr>
      </p:pic>
      <p:pic>
        <p:nvPicPr>
          <p:cNvPr id="77" name="" descr=""/>
          <p:cNvPicPr/>
          <p:nvPr/>
        </p:nvPicPr>
        <p:blipFill>
          <a:blip r:embed="rId3"/>
          <a:stretch/>
        </p:blipFill>
        <p:spPr>
          <a:xfrm>
            <a:off x="1735560" y="1599840"/>
            <a:ext cx="5671800" cy="4525560"/>
          </a:xfrm>
          <a:prstGeom prst="rect">
            <a:avLst/>
          </a:prstGeom>
          <a:ln>
            <a:noFill/>
          </a:ln>
        </p:spPr>
      </p:pic>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74680"/>
            <a:ext cx="8229240" cy="1142640"/>
          </a:xfrm>
          <a:prstGeom prst="rect">
            <a:avLst/>
          </a:prstGeom>
        </p:spPr>
        <p:txBody>
          <a:bodyPr lIns="0" rIns="0" tIns="0" bIns="0" anchor="ctr"/>
          <a:p>
            <a:endParaRPr b="0" lang="pt-BR" sz="1800" spc="-1" strike="noStrike">
              <a:solidFill>
                <a:srgbClr val="000000"/>
              </a:solidFill>
              <a:uFill>
                <a:solidFill>
                  <a:srgbClr val="ffffff"/>
                </a:solidFill>
              </a:uFill>
              <a:latin typeface="Calibri"/>
            </a:endParaRPr>
          </a:p>
        </p:txBody>
      </p:sp>
      <p:sp>
        <p:nvSpPr>
          <p:cNvPr id="8" name="PlaceHolder 2"/>
          <p:cNvSpPr>
            <a:spLocks noGrp="1"/>
          </p:cNvSpPr>
          <p:nvPr>
            <p:ph type="body"/>
          </p:nvPr>
        </p:nvSpPr>
        <p:spPr>
          <a:xfrm>
            <a:off x="457200" y="1600200"/>
            <a:ext cx="8229240" cy="4525560"/>
          </a:xfrm>
          <a:prstGeom prst="rect">
            <a:avLst/>
          </a:prstGeom>
        </p:spPr>
        <p:txBody>
          <a:bodyPr lIns="0" rIns="0" tIns="0" bIns="0"/>
          <a:p>
            <a:endParaRPr b="0" lang="pt-BR" sz="3200" spc="-1" strike="noStrike">
              <a:solidFill>
                <a:srgbClr val="000000"/>
              </a:solidFill>
              <a:uFill>
                <a:solidFill>
                  <a:srgbClr val="ffffff"/>
                </a:solidFill>
              </a:uFill>
              <a:latin typeface="Calibri"/>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4680"/>
            <a:ext cx="8229240" cy="1142640"/>
          </a:xfrm>
          <a:prstGeom prst="rect">
            <a:avLst/>
          </a:prstGeom>
        </p:spPr>
        <p:txBody>
          <a:bodyPr lIns="0" rIns="0" tIns="0" bIns="0" anchor="ctr"/>
          <a:p>
            <a:endParaRPr b="0" lang="pt-BR" sz="1800" spc="-1" strike="noStrike">
              <a:solidFill>
                <a:srgbClr val="000000"/>
              </a:solidFill>
              <a:uFill>
                <a:solidFill>
                  <a:srgbClr val="ffffff"/>
                </a:solidFill>
              </a:uFill>
              <a:latin typeface="Calibri"/>
            </a:endParaRPr>
          </a:p>
        </p:txBody>
      </p:sp>
      <p:sp>
        <p:nvSpPr>
          <p:cNvPr id="10" name="PlaceHolder 2"/>
          <p:cNvSpPr>
            <a:spLocks noGrp="1"/>
          </p:cNvSpPr>
          <p:nvPr>
            <p:ph type="body"/>
          </p:nvPr>
        </p:nvSpPr>
        <p:spPr>
          <a:xfrm>
            <a:off x="457200" y="1600200"/>
            <a:ext cx="4015800" cy="4525560"/>
          </a:xfrm>
          <a:prstGeom prst="rect">
            <a:avLst/>
          </a:prstGeom>
        </p:spPr>
        <p:txBody>
          <a:bodyPr lIns="0" rIns="0" tIns="0" bIns="0"/>
          <a:p>
            <a:endParaRPr b="0" lang="pt-BR" sz="3200" spc="-1" strike="noStrike">
              <a:solidFill>
                <a:srgbClr val="000000"/>
              </a:solidFill>
              <a:uFill>
                <a:solidFill>
                  <a:srgbClr val="ffffff"/>
                </a:solidFill>
              </a:uFill>
              <a:latin typeface="Calibri"/>
            </a:endParaRPr>
          </a:p>
        </p:txBody>
      </p:sp>
      <p:sp>
        <p:nvSpPr>
          <p:cNvPr id="11" name="PlaceHolder 3"/>
          <p:cNvSpPr>
            <a:spLocks noGrp="1"/>
          </p:cNvSpPr>
          <p:nvPr>
            <p:ph type="body"/>
          </p:nvPr>
        </p:nvSpPr>
        <p:spPr>
          <a:xfrm>
            <a:off x="4674240" y="1600200"/>
            <a:ext cx="4015800" cy="4525560"/>
          </a:xfrm>
          <a:prstGeom prst="rect">
            <a:avLst/>
          </a:prstGeom>
        </p:spPr>
        <p:txBody>
          <a:bodyPr lIns="0" rIns="0" tIns="0" bIns="0"/>
          <a:p>
            <a:endParaRPr b="0" lang="pt-BR" sz="3200" spc="-1" strike="noStrike">
              <a:solidFill>
                <a:srgbClr val="000000"/>
              </a:solidFill>
              <a:uFill>
                <a:solidFill>
                  <a:srgbClr val="ffffff"/>
                </a:solidFill>
              </a:uFill>
              <a:latin typeface="Calibri"/>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74680"/>
            <a:ext cx="8229240" cy="1142640"/>
          </a:xfrm>
          <a:prstGeom prst="rect">
            <a:avLst/>
          </a:prstGeom>
        </p:spPr>
        <p:txBody>
          <a:bodyPr lIns="0" rIns="0" tIns="0" bIns="0" anchor="ctr"/>
          <a:p>
            <a:endParaRPr b="0" lang="pt-BR" sz="1800" spc="-1" strike="noStrike">
              <a:solidFill>
                <a:srgbClr val="000000"/>
              </a:solidFill>
              <a:uFill>
                <a:solidFill>
                  <a:srgbClr val="ffffff"/>
                </a:solidFill>
              </a:uFill>
              <a:latin typeface="Calibri"/>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457200" y="274680"/>
            <a:ext cx="8229240" cy="5297760"/>
          </a:xfrm>
          <a:prstGeom prst="rect">
            <a:avLst/>
          </a:prstGeom>
        </p:spPr>
        <p:txBody>
          <a:bodyPr lIns="0" rIns="0" tIns="0" bIns="0" anchor="ctr"/>
          <a:p>
            <a:pPr algn="ctr"/>
            <a:endParaRPr b="0" lang="pt-BR"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457200" y="274680"/>
            <a:ext cx="8229240" cy="1142640"/>
          </a:xfrm>
          <a:prstGeom prst="rect">
            <a:avLst/>
          </a:prstGeom>
        </p:spPr>
        <p:txBody>
          <a:bodyPr lIns="0" rIns="0" tIns="0" bIns="0" anchor="ctr"/>
          <a:p>
            <a:endParaRPr b="0" lang="pt-BR" sz="1800" spc="-1" strike="noStrike">
              <a:solidFill>
                <a:srgbClr val="000000"/>
              </a:solidFill>
              <a:uFill>
                <a:solidFill>
                  <a:srgbClr val="ffffff"/>
                </a:solidFill>
              </a:uFill>
              <a:latin typeface="Calibri"/>
            </a:endParaRPr>
          </a:p>
        </p:txBody>
      </p:sp>
      <p:sp>
        <p:nvSpPr>
          <p:cNvPr id="15" name="PlaceHolder 2"/>
          <p:cNvSpPr>
            <a:spLocks noGrp="1"/>
          </p:cNvSpPr>
          <p:nvPr>
            <p:ph type="body"/>
          </p:nvPr>
        </p:nvSpPr>
        <p:spPr>
          <a:xfrm>
            <a:off x="457200" y="1600200"/>
            <a:ext cx="4015800" cy="2158560"/>
          </a:xfrm>
          <a:prstGeom prst="rect">
            <a:avLst/>
          </a:prstGeom>
        </p:spPr>
        <p:txBody>
          <a:bodyPr lIns="0" rIns="0" tIns="0" bIns="0"/>
          <a:p>
            <a:endParaRPr b="0" lang="pt-BR" sz="3200" spc="-1" strike="noStrike">
              <a:solidFill>
                <a:srgbClr val="000000"/>
              </a:solidFill>
              <a:uFill>
                <a:solidFill>
                  <a:srgbClr val="ffffff"/>
                </a:solidFill>
              </a:uFill>
              <a:latin typeface="Calibri"/>
            </a:endParaRPr>
          </a:p>
        </p:txBody>
      </p:sp>
      <p:sp>
        <p:nvSpPr>
          <p:cNvPr id="16" name="PlaceHolder 3"/>
          <p:cNvSpPr>
            <a:spLocks noGrp="1"/>
          </p:cNvSpPr>
          <p:nvPr>
            <p:ph type="body"/>
          </p:nvPr>
        </p:nvSpPr>
        <p:spPr>
          <a:xfrm>
            <a:off x="457200" y="3964320"/>
            <a:ext cx="4015800" cy="2158560"/>
          </a:xfrm>
          <a:prstGeom prst="rect">
            <a:avLst/>
          </a:prstGeom>
        </p:spPr>
        <p:txBody>
          <a:bodyPr lIns="0" rIns="0" tIns="0" bIns="0"/>
          <a:p>
            <a:endParaRPr b="0" lang="pt-BR" sz="3200" spc="-1" strike="noStrike">
              <a:solidFill>
                <a:srgbClr val="000000"/>
              </a:solidFill>
              <a:uFill>
                <a:solidFill>
                  <a:srgbClr val="ffffff"/>
                </a:solidFill>
              </a:uFill>
              <a:latin typeface="Calibri"/>
            </a:endParaRPr>
          </a:p>
        </p:txBody>
      </p:sp>
      <p:sp>
        <p:nvSpPr>
          <p:cNvPr id="17" name="PlaceHolder 4"/>
          <p:cNvSpPr>
            <a:spLocks noGrp="1"/>
          </p:cNvSpPr>
          <p:nvPr>
            <p:ph type="body"/>
          </p:nvPr>
        </p:nvSpPr>
        <p:spPr>
          <a:xfrm>
            <a:off x="4674240" y="1600200"/>
            <a:ext cx="4015800" cy="4525560"/>
          </a:xfrm>
          <a:prstGeom prst="rect">
            <a:avLst/>
          </a:prstGeom>
        </p:spPr>
        <p:txBody>
          <a:bodyPr lIns="0" rIns="0" tIns="0" bIns="0"/>
          <a:p>
            <a:endParaRPr b="0" lang="pt-BR" sz="3200" spc="-1" strike="noStrike">
              <a:solidFill>
                <a:srgbClr val="000000"/>
              </a:solidFill>
              <a:uFill>
                <a:solidFill>
                  <a:srgbClr val="ffffff"/>
                </a:solidFill>
              </a:uFill>
              <a:latin typeface="Calibri"/>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274680"/>
            <a:ext cx="8229240" cy="1142640"/>
          </a:xfrm>
          <a:prstGeom prst="rect">
            <a:avLst/>
          </a:prstGeom>
        </p:spPr>
        <p:txBody>
          <a:bodyPr lIns="0" rIns="0" tIns="0" bIns="0" anchor="ctr"/>
          <a:p>
            <a:endParaRPr b="0" lang="pt-BR" sz="1800" spc="-1" strike="noStrike">
              <a:solidFill>
                <a:srgbClr val="000000"/>
              </a:solidFill>
              <a:uFill>
                <a:solidFill>
                  <a:srgbClr val="ffffff"/>
                </a:solidFill>
              </a:uFill>
              <a:latin typeface="Calibri"/>
            </a:endParaRPr>
          </a:p>
        </p:txBody>
      </p:sp>
      <p:sp>
        <p:nvSpPr>
          <p:cNvPr id="19" name="PlaceHolder 2"/>
          <p:cNvSpPr>
            <a:spLocks noGrp="1"/>
          </p:cNvSpPr>
          <p:nvPr>
            <p:ph type="body"/>
          </p:nvPr>
        </p:nvSpPr>
        <p:spPr>
          <a:xfrm>
            <a:off x="457200" y="1600200"/>
            <a:ext cx="4015800" cy="4525560"/>
          </a:xfrm>
          <a:prstGeom prst="rect">
            <a:avLst/>
          </a:prstGeom>
        </p:spPr>
        <p:txBody>
          <a:bodyPr lIns="0" rIns="0" tIns="0" bIns="0"/>
          <a:p>
            <a:endParaRPr b="0" lang="pt-BR" sz="3200" spc="-1" strike="noStrike">
              <a:solidFill>
                <a:srgbClr val="000000"/>
              </a:solidFill>
              <a:uFill>
                <a:solidFill>
                  <a:srgbClr val="ffffff"/>
                </a:solidFill>
              </a:uFill>
              <a:latin typeface="Calibri"/>
            </a:endParaRPr>
          </a:p>
        </p:txBody>
      </p:sp>
      <p:sp>
        <p:nvSpPr>
          <p:cNvPr id="20" name="PlaceHolder 3"/>
          <p:cNvSpPr>
            <a:spLocks noGrp="1"/>
          </p:cNvSpPr>
          <p:nvPr>
            <p:ph type="body"/>
          </p:nvPr>
        </p:nvSpPr>
        <p:spPr>
          <a:xfrm>
            <a:off x="4674240" y="1600200"/>
            <a:ext cx="4015800" cy="2158560"/>
          </a:xfrm>
          <a:prstGeom prst="rect">
            <a:avLst/>
          </a:prstGeom>
        </p:spPr>
        <p:txBody>
          <a:bodyPr lIns="0" rIns="0" tIns="0" bIns="0"/>
          <a:p>
            <a:endParaRPr b="0" lang="pt-BR" sz="3200" spc="-1" strike="noStrike">
              <a:solidFill>
                <a:srgbClr val="000000"/>
              </a:solidFill>
              <a:uFill>
                <a:solidFill>
                  <a:srgbClr val="ffffff"/>
                </a:solidFill>
              </a:uFill>
              <a:latin typeface="Calibri"/>
            </a:endParaRPr>
          </a:p>
        </p:txBody>
      </p:sp>
      <p:sp>
        <p:nvSpPr>
          <p:cNvPr id="21" name="PlaceHolder 4"/>
          <p:cNvSpPr>
            <a:spLocks noGrp="1"/>
          </p:cNvSpPr>
          <p:nvPr>
            <p:ph type="body"/>
          </p:nvPr>
        </p:nvSpPr>
        <p:spPr>
          <a:xfrm>
            <a:off x="4674240" y="3964320"/>
            <a:ext cx="4015800" cy="2158560"/>
          </a:xfrm>
          <a:prstGeom prst="rect">
            <a:avLst/>
          </a:prstGeom>
        </p:spPr>
        <p:txBody>
          <a:bodyPr lIns="0" rIns="0" tIns="0" bIns="0"/>
          <a:p>
            <a:endParaRPr b="0" lang="pt-BR" sz="3200" spc="-1" strike="noStrike">
              <a:solidFill>
                <a:srgbClr val="000000"/>
              </a:solidFill>
              <a:uFill>
                <a:solidFill>
                  <a:srgbClr val="ffffff"/>
                </a:solidFill>
              </a:uFill>
              <a:latin typeface="Calibri"/>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57200" y="274680"/>
            <a:ext cx="8229240" cy="1142640"/>
          </a:xfrm>
          <a:prstGeom prst="rect">
            <a:avLst/>
          </a:prstGeom>
        </p:spPr>
        <p:txBody>
          <a:bodyPr lIns="0" rIns="0" tIns="0" bIns="0" anchor="ctr"/>
          <a:p>
            <a:endParaRPr b="0" lang="pt-BR" sz="1800" spc="-1" strike="noStrike">
              <a:solidFill>
                <a:srgbClr val="000000"/>
              </a:solidFill>
              <a:uFill>
                <a:solidFill>
                  <a:srgbClr val="ffffff"/>
                </a:solidFill>
              </a:uFill>
              <a:latin typeface="Calibri"/>
            </a:endParaRPr>
          </a:p>
        </p:txBody>
      </p:sp>
      <p:sp>
        <p:nvSpPr>
          <p:cNvPr id="23" name="PlaceHolder 2"/>
          <p:cNvSpPr>
            <a:spLocks noGrp="1"/>
          </p:cNvSpPr>
          <p:nvPr>
            <p:ph type="body"/>
          </p:nvPr>
        </p:nvSpPr>
        <p:spPr>
          <a:xfrm>
            <a:off x="457200" y="1600200"/>
            <a:ext cx="4015800" cy="2158560"/>
          </a:xfrm>
          <a:prstGeom prst="rect">
            <a:avLst/>
          </a:prstGeom>
        </p:spPr>
        <p:txBody>
          <a:bodyPr lIns="0" rIns="0" tIns="0" bIns="0"/>
          <a:p>
            <a:endParaRPr b="0" lang="pt-BR" sz="3200" spc="-1" strike="noStrike">
              <a:solidFill>
                <a:srgbClr val="000000"/>
              </a:solidFill>
              <a:uFill>
                <a:solidFill>
                  <a:srgbClr val="ffffff"/>
                </a:solidFill>
              </a:uFill>
              <a:latin typeface="Calibri"/>
            </a:endParaRPr>
          </a:p>
        </p:txBody>
      </p:sp>
      <p:sp>
        <p:nvSpPr>
          <p:cNvPr id="24" name="PlaceHolder 3"/>
          <p:cNvSpPr>
            <a:spLocks noGrp="1"/>
          </p:cNvSpPr>
          <p:nvPr>
            <p:ph type="body"/>
          </p:nvPr>
        </p:nvSpPr>
        <p:spPr>
          <a:xfrm>
            <a:off x="4674240" y="1600200"/>
            <a:ext cx="4015800" cy="2158560"/>
          </a:xfrm>
          <a:prstGeom prst="rect">
            <a:avLst/>
          </a:prstGeom>
        </p:spPr>
        <p:txBody>
          <a:bodyPr lIns="0" rIns="0" tIns="0" bIns="0"/>
          <a:p>
            <a:endParaRPr b="0" lang="pt-BR" sz="3200" spc="-1" strike="noStrike">
              <a:solidFill>
                <a:srgbClr val="000000"/>
              </a:solidFill>
              <a:uFill>
                <a:solidFill>
                  <a:srgbClr val="ffffff"/>
                </a:solidFill>
              </a:uFill>
              <a:latin typeface="Calibri"/>
            </a:endParaRPr>
          </a:p>
        </p:txBody>
      </p:sp>
      <p:sp>
        <p:nvSpPr>
          <p:cNvPr id="25" name="PlaceHolder 4"/>
          <p:cNvSpPr>
            <a:spLocks noGrp="1"/>
          </p:cNvSpPr>
          <p:nvPr>
            <p:ph type="body"/>
          </p:nvPr>
        </p:nvSpPr>
        <p:spPr>
          <a:xfrm>
            <a:off x="457200" y="3964320"/>
            <a:ext cx="8229240" cy="2158560"/>
          </a:xfrm>
          <a:prstGeom prst="rect">
            <a:avLst/>
          </a:prstGeom>
        </p:spPr>
        <p:txBody>
          <a:bodyPr lIns="0" rIns="0" tIns="0" bIns="0"/>
          <a:p>
            <a:endParaRPr b="0" lang="pt-BR" sz="3200" spc="-1" strike="noStrike">
              <a:solidFill>
                <a:srgbClr val="000000"/>
              </a:solidFill>
              <a:uFill>
                <a:solidFill>
                  <a:srgbClr val="ffffff"/>
                </a:solidFill>
              </a:uFill>
              <a:latin typeface="Calibri"/>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685800" y="2130480"/>
            <a:ext cx="7772040" cy="1469520"/>
          </a:xfrm>
          <a:prstGeom prst="rect">
            <a:avLst/>
          </a:prstGeom>
        </p:spPr>
        <p:txBody>
          <a:bodyPr anchor="ctr"/>
          <a:p>
            <a:pPr algn="ctr">
              <a:lnSpc>
                <a:spcPct val="100000"/>
              </a:lnSpc>
            </a:pPr>
            <a:r>
              <a:rPr b="0" lang="pt-BR" sz="4400" spc="-1" strike="noStrike">
                <a:solidFill>
                  <a:srgbClr val="000000"/>
                </a:solidFill>
                <a:uFill>
                  <a:solidFill>
                    <a:srgbClr val="ffffff"/>
                  </a:solidFill>
                </a:uFill>
                <a:latin typeface="Calibri"/>
              </a:rPr>
              <a:t>Clique para editar o estilo do título mestre</a:t>
            </a:r>
            <a:endParaRPr b="0" lang="pt-BR" sz="1800" spc="-1" strike="noStrike">
              <a:solidFill>
                <a:srgbClr val="000000"/>
              </a:solidFill>
              <a:uFill>
                <a:solidFill>
                  <a:srgbClr val="ffffff"/>
                </a:solidFill>
              </a:uFill>
              <a:latin typeface="Calibri"/>
            </a:endParaRPr>
          </a:p>
        </p:txBody>
      </p:sp>
      <p:sp>
        <p:nvSpPr>
          <p:cNvPr id="1" name="PlaceHolder 2"/>
          <p:cNvSpPr>
            <a:spLocks noGrp="1"/>
          </p:cNvSpPr>
          <p:nvPr>
            <p:ph type="dt"/>
          </p:nvPr>
        </p:nvSpPr>
        <p:spPr>
          <a:xfrm>
            <a:off x="457200" y="6356520"/>
            <a:ext cx="2133360" cy="364680"/>
          </a:xfrm>
          <a:prstGeom prst="rect">
            <a:avLst/>
          </a:prstGeom>
        </p:spPr>
        <p:txBody>
          <a:bodyPr anchor="ctr"/>
          <a:p>
            <a:pPr>
              <a:lnSpc>
                <a:spcPct val="100000"/>
              </a:lnSpc>
            </a:pPr>
            <a:r>
              <a:rPr b="0" lang="pt-BR" sz="1200" spc="-1" strike="noStrike">
                <a:solidFill>
                  <a:srgbClr val="8b8b8b"/>
                </a:solidFill>
                <a:uFill>
                  <a:solidFill>
                    <a:srgbClr val="ffffff"/>
                  </a:solidFill>
                </a:uFill>
                <a:latin typeface="Calibri"/>
              </a:rPr>
              <a:t>02/06/16</a:t>
            </a:r>
            <a:endParaRPr b="0" lang="pt-BR" sz="1200" spc="-1" strike="noStrike">
              <a:solidFill>
                <a:srgbClr val="000000"/>
              </a:solidFill>
              <a:uFill>
                <a:solidFill>
                  <a:srgbClr val="ffffff"/>
                </a:solidFill>
              </a:uFill>
              <a:latin typeface="Times New Roman"/>
            </a:endParaRPr>
          </a:p>
        </p:txBody>
      </p:sp>
      <p:sp>
        <p:nvSpPr>
          <p:cNvPr id="2" name="PlaceHolder 3"/>
          <p:cNvSpPr>
            <a:spLocks noGrp="1"/>
          </p:cNvSpPr>
          <p:nvPr>
            <p:ph type="ftr"/>
          </p:nvPr>
        </p:nvSpPr>
        <p:spPr>
          <a:xfrm>
            <a:off x="3124080" y="6356520"/>
            <a:ext cx="2895120" cy="364680"/>
          </a:xfrm>
          <a:prstGeom prst="rect">
            <a:avLst/>
          </a:prstGeom>
        </p:spPr>
        <p:txBody>
          <a:bodyPr anchor="ctr"/>
          <a:p>
            <a:endParaRPr b="0" lang="pt-BR" sz="2400" spc="-1" strike="noStrike">
              <a:solidFill>
                <a:srgbClr val="000000"/>
              </a:solidFill>
              <a:uFill>
                <a:solidFill>
                  <a:srgbClr val="ffffff"/>
                </a:solidFill>
              </a:uFill>
              <a:latin typeface="Times New Roman"/>
            </a:endParaRPr>
          </a:p>
        </p:txBody>
      </p:sp>
      <p:sp>
        <p:nvSpPr>
          <p:cNvPr id="3" name="PlaceHolder 4"/>
          <p:cNvSpPr>
            <a:spLocks noGrp="1"/>
          </p:cNvSpPr>
          <p:nvPr>
            <p:ph type="sldNum"/>
          </p:nvPr>
        </p:nvSpPr>
        <p:spPr>
          <a:xfrm>
            <a:off x="6553080" y="6356520"/>
            <a:ext cx="2133360" cy="364680"/>
          </a:xfrm>
          <a:prstGeom prst="rect">
            <a:avLst/>
          </a:prstGeom>
        </p:spPr>
        <p:txBody>
          <a:bodyPr anchor="ctr"/>
          <a:p>
            <a:pPr algn="r">
              <a:lnSpc>
                <a:spcPct val="100000"/>
              </a:lnSpc>
            </a:pPr>
            <a:fld id="{0F198216-8749-442E-A573-58FCF80B8577}" type="slidenum">
              <a:rPr b="0" lang="pt-BR" sz="1200" spc="-1" strike="noStrike">
                <a:solidFill>
                  <a:srgbClr val="8b8b8b"/>
                </a:solidFill>
                <a:uFill>
                  <a:solidFill>
                    <a:srgbClr val="ffffff"/>
                  </a:solidFill>
                </a:uFill>
                <a:latin typeface="Calibri"/>
              </a:rPr>
              <a:t>&lt;número&gt;</a:t>
            </a:fld>
            <a:endParaRPr b="0" lang="pt-BR" sz="1200" spc="-1" strike="noStrike">
              <a:solidFill>
                <a:srgbClr val="000000"/>
              </a:solidFill>
              <a:uFill>
                <a:solidFill>
                  <a:srgbClr val="ffffff"/>
                </a:solidFill>
              </a:uFill>
              <a:latin typeface="Times New Roman"/>
            </a:endParaRPr>
          </a:p>
        </p:txBody>
      </p:sp>
      <p:sp>
        <p:nvSpPr>
          <p:cNvPr id="4" name="PlaceHolder 5"/>
          <p:cNvSpPr>
            <a:spLocks noGrp="1"/>
          </p:cNvSpPr>
          <p:nvPr>
            <p:ph type="body"/>
          </p:nvPr>
        </p:nvSpPr>
        <p:spPr>
          <a:xfrm>
            <a:off x="457200" y="1604520"/>
            <a:ext cx="8229240" cy="3977280"/>
          </a:xfrm>
          <a:prstGeom prst="rect">
            <a:avLst/>
          </a:prstGeom>
        </p:spPr>
        <p:txBody>
          <a:bodyPr lIns="0" rIns="0" tIns="0" bIns="0"/>
          <a:p>
            <a:pPr marL="432000" indent="-324000">
              <a:buClr>
                <a:srgbClr val="000000"/>
              </a:buClr>
              <a:buSzPct val="45000"/>
              <a:buFont typeface="Wingdings" charset="2"/>
              <a:buChar char=""/>
            </a:pPr>
            <a:r>
              <a:rPr b="0" lang="pt-BR" sz="3200" spc="-1" strike="noStrike">
                <a:solidFill>
                  <a:srgbClr val="000000"/>
                </a:solidFill>
                <a:uFill>
                  <a:solidFill>
                    <a:srgbClr val="ffffff"/>
                  </a:solidFill>
                </a:uFill>
                <a:latin typeface="Calibri"/>
              </a:rPr>
              <a:t>Clique para editar o formato do texto da estrutura de tópicos</a:t>
            </a:r>
            <a:endParaRPr b="0" lang="pt-BR" sz="3200" spc="-1" strike="noStrike">
              <a:solidFill>
                <a:srgbClr val="000000"/>
              </a:solidFill>
              <a:uFill>
                <a:solidFill>
                  <a:srgbClr val="ffffff"/>
                </a:solidFill>
              </a:uFill>
              <a:latin typeface="Calibri"/>
            </a:endParaRPr>
          </a:p>
          <a:p>
            <a:pPr lvl="1" marL="864000" indent="-324000">
              <a:buClr>
                <a:srgbClr val="000000"/>
              </a:buClr>
              <a:buSzPct val="75000"/>
              <a:buFont typeface="Symbol" charset="2"/>
              <a:buChar char=""/>
            </a:pPr>
            <a:r>
              <a:rPr b="0" lang="pt-BR" sz="2400" spc="-1" strike="noStrike">
                <a:solidFill>
                  <a:srgbClr val="000000"/>
                </a:solidFill>
                <a:uFill>
                  <a:solidFill>
                    <a:srgbClr val="ffffff"/>
                  </a:solidFill>
                </a:uFill>
                <a:latin typeface="Calibri"/>
              </a:rPr>
              <a:t>2.º nível da estrutura de tópicos</a:t>
            </a:r>
            <a:endParaRPr b="0" lang="pt-BR" sz="2400" spc="-1" strike="noStrike">
              <a:solidFill>
                <a:srgbClr val="000000"/>
              </a:solidFill>
              <a:uFill>
                <a:solidFill>
                  <a:srgbClr val="ffffff"/>
                </a:solidFill>
              </a:uFill>
              <a:latin typeface="Calibri"/>
            </a:endParaRPr>
          </a:p>
          <a:p>
            <a:pPr lvl="2" marL="1296000" indent="-288000">
              <a:buClr>
                <a:srgbClr val="000000"/>
              </a:buClr>
              <a:buSzPct val="45000"/>
              <a:buFont typeface="Wingdings" charset="2"/>
              <a:buChar char=""/>
            </a:pPr>
            <a:r>
              <a:rPr b="0" lang="pt-BR" sz="2000" spc="-1" strike="noStrike">
                <a:solidFill>
                  <a:srgbClr val="000000"/>
                </a:solidFill>
                <a:uFill>
                  <a:solidFill>
                    <a:srgbClr val="ffffff"/>
                  </a:solidFill>
                </a:uFill>
                <a:latin typeface="Calibri"/>
              </a:rPr>
              <a:t>3.º nível da estrutura de tópicos</a:t>
            </a:r>
            <a:endParaRPr b="0" lang="pt-BR" sz="2000" spc="-1" strike="noStrike">
              <a:solidFill>
                <a:srgbClr val="000000"/>
              </a:solidFill>
              <a:uFill>
                <a:solidFill>
                  <a:srgbClr val="ffffff"/>
                </a:solidFill>
              </a:uFill>
              <a:latin typeface="Calibri"/>
            </a:endParaRPr>
          </a:p>
          <a:p>
            <a:pPr lvl="3" marL="1728000" indent="-216000">
              <a:buClr>
                <a:srgbClr val="000000"/>
              </a:buClr>
              <a:buSzPct val="75000"/>
              <a:buFont typeface="Symbol" charset="2"/>
              <a:buChar char=""/>
            </a:pPr>
            <a:r>
              <a:rPr b="0" lang="pt-BR" sz="2000" spc="-1" strike="noStrike">
                <a:solidFill>
                  <a:srgbClr val="000000"/>
                </a:solidFill>
                <a:uFill>
                  <a:solidFill>
                    <a:srgbClr val="ffffff"/>
                  </a:solidFill>
                </a:uFill>
                <a:latin typeface="Calibri"/>
              </a:rPr>
              <a:t>4.º nível da estrutura de tópicos</a:t>
            </a:r>
            <a:endParaRPr b="0" lang="pt-BR" sz="2000" spc="-1" strike="noStrike">
              <a:solidFill>
                <a:srgbClr val="000000"/>
              </a:solidFill>
              <a:uFill>
                <a:solidFill>
                  <a:srgbClr val="ffffff"/>
                </a:solidFill>
              </a:uFill>
              <a:latin typeface="Calibri"/>
            </a:endParaRPr>
          </a:p>
          <a:p>
            <a:pPr lvl="4" marL="2160000" indent="-216000">
              <a:buClr>
                <a:srgbClr val="000000"/>
              </a:buClr>
              <a:buSzPct val="45000"/>
              <a:buFont typeface="Wingdings" charset="2"/>
              <a:buChar char=""/>
            </a:pPr>
            <a:r>
              <a:rPr b="0" lang="pt-BR" sz="2000" spc="-1" strike="noStrike">
                <a:solidFill>
                  <a:srgbClr val="000000"/>
                </a:solidFill>
                <a:uFill>
                  <a:solidFill>
                    <a:srgbClr val="ffffff"/>
                  </a:solidFill>
                </a:uFill>
                <a:latin typeface="Calibri"/>
              </a:rPr>
              <a:t>5.º nível da estrutura de tópicos</a:t>
            </a:r>
            <a:endParaRPr b="0" lang="pt-BR" sz="2000" spc="-1" strike="noStrike">
              <a:solidFill>
                <a:srgbClr val="000000"/>
              </a:solidFill>
              <a:uFill>
                <a:solidFill>
                  <a:srgbClr val="ffffff"/>
                </a:solidFill>
              </a:uFill>
              <a:latin typeface="Calibri"/>
            </a:endParaRPr>
          </a:p>
          <a:p>
            <a:pPr lvl="5" marL="2592000" indent="-216000">
              <a:buClr>
                <a:srgbClr val="000000"/>
              </a:buClr>
              <a:buSzPct val="45000"/>
              <a:buFont typeface="Wingdings" charset="2"/>
              <a:buChar char=""/>
            </a:pPr>
            <a:r>
              <a:rPr b="0" lang="pt-BR" sz="2000" spc="-1" strike="noStrike">
                <a:solidFill>
                  <a:srgbClr val="000000"/>
                </a:solidFill>
                <a:uFill>
                  <a:solidFill>
                    <a:srgbClr val="ffffff"/>
                  </a:solidFill>
                </a:uFill>
                <a:latin typeface="Calibri"/>
              </a:rPr>
              <a:t>6.º nível da estrutura de tópicos</a:t>
            </a:r>
            <a:endParaRPr b="0" lang="pt-BR" sz="2000" spc="-1" strike="noStrike">
              <a:solidFill>
                <a:srgbClr val="000000"/>
              </a:solidFill>
              <a:uFill>
                <a:solidFill>
                  <a:srgbClr val="ffffff"/>
                </a:solidFill>
              </a:uFill>
              <a:latin typeface="Calibri"/>
            </a:endParaRPr>
          </a:p>
          <a:p>
            <a:pPr lvl="6" marL="3024000" indent="-216000">
              <a:buClr>
                <a:srgbClr val="000000"/>
              </a:buClr>
              <a:buSzPct val="45000"/>
              <a:buFont typeface="Wingdings" charset="2"/>
              <a:buChar char=""/>
            </a:pPr>
            <a:r>
              <a:rPr b="0" lang="pt-BR" sz="2000" spc="-1" strike="noStrike">
                <a:solidFill>
                  <a:srgbClr val="000000"/>
                </a:solidFill>
                <a:uFill>
                  <a:solidFill>
                    <a:srgbClr val="ffffff"/>
                  </a:solidFill>
                </a:uFill>
                <a:latin typeface="Calibri"/>
              </a:rPr>
              <a:t>7.º nível da estrutura de tópicos</a:t>
            </a:r>
            <a:endParaRPr b="0" lang="pt-BR" sz="2000" spc="-1" strike="noStrike">
              <a:solidFill>
                <a:srgbClr val="000000"/>
              </a:solidFill>
              <a:uFill>
                <a:solidFill>
                  <a:srgbClr val="ffffff"/>
                </a:solidFill>
              </a:uFill>
              <a:latin typeface="Calibri"/>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9" name="PlaceHolder 1"/>
          <p:cNvSpPr>
            <a:spLocks noGrp="1"/>
          </p:cNvSpPr>
          <p:nvPr>
            <p:ph type="title"/>
          </p:nvPr>
        </p:nvSpPr>
        <p:spPr>
          <a:xfrm>
            <a:off x="457200" y="274680"/>
            <a:ext cx="8229240" cy="1142640"/>
          </a:xfrm>
          <a:prstGeom prst="rect">
            <a:avLst/>
          </a:prstGeom>
        </p:spPr>
        <p:txBody>
          <a:bodyPr anchor="ctr"/>
          <a:p>
            <a:pPr algn="ctr">
              <a:lnSpc>
                <a:spcPct val="100000"/>
              </a:lnSpc>
            </a:pPr>
            <a:r>
              <a:rPr b="0" lang="pt-BR" sz="4400" spc="-1" strike="noStrike">
                <a:solidFill>
                  <a:srgbClr val="000000"/>
                </a:solidFill>
                <a:uFill>
                  <a:solidFill>
                    <a:srgbClr val="ffffff"/>
                  </a:solidFill>
                </a:uFill>
                <a:latin typeface="Calibri"/>
              </a:rPr>
              <a:t>Clique para editar o estilo do título mestre</a:t>
            </a:r>
            <a:endParaRPr b="0" lang="pt-BR" sz="1800" spc="-1" strike="noStrike">
              <a:solidFill>
                <a:srgbClr val="000000"/>
              </a:solidFill>
              <a:uFill>
                <a:solidFill>
                  <a:srgbClr val="ffffff"/>
                </a:solidFill>
              </a:uFill>
              <a:latin typeface="Calibri"/>
            </a:endParaRPr>
          </a:p>
        </p:txBody>
      </p:sp>
      <p:sp>
        <p:nvSpPr>
          <p:cNvPr id="40" name="PlaceHolder 2"/>
          <p:cNvSpPr>
            <a:spLocks noGrp="1"/>
          </p:cNvSpPr>
          <p:nvPr>
            <p:ph type="body"/>
          </p:nvPr>
        </p:nvSpPr>
        <p:spPr>
          <a:xfrm>
            <a:off x="457200" y="1600200"/>
            <a:ext cx="8229240" cy="4525560"/>
          </a:xfrm>
          <a:prstGeom prst="rect">
            <a:avLst/>
          </a:prstGeom>
        </p:spPr>
        <p:txBody>
          <a:bodyPr/>
          <a:p>
            <a:pPr marL="432000" indent="-324000">
              <a:buClr>
                <a:srgbClr val="000000"/>
              </a:buClr>
              <a:buSzPct val="45000"/>
              <a:buFont typeface="Wingdings" charset="2"/>
              <a:buChar char=""/>
            </a:pPr>
            <a:r>
              <a:rPr b="0" lang="pt-BR" sz="3200" spc="-1" strike="noStrike">
                <a:solidFill>
                  <a:srgbClr val="000000"/>
                </a:solidFill>
                <a:uFill>
                  <a:solidFill>
                    <a:srgbClr val="ffffff"/>
                  </a:solidFill>
                </a:uFill>
                <a:latin typeface="Calibri"/>
              </a:rPr>
              <a:t>Clique para editar o formato do texto da estrutura de tópicos</a:t>
            </a:r>
            <a:endParaRPr b="0" lang="pt-BR" sz="3200" spc="-1" strike="noStrike">
              <a:solidFill>
                <a:srgbClr val="000000"/>
              </a:solidFill>
              <a:uFill>
                <a:solidFill>
                  <a:srgbClr val="ffffff"/>
                </a:solidFill>
              </a:uFill>
              <a:latin typeface="Calibri"/>
            </a:endParaRPr>
          </a:p>
          <a:p>
            <a:pPr lvl="1" marL="864000" indent="-324000">
              <a:buClr>
                <a:srgbClr val="000000"/>
              </a:buClr>
              <a:buSzPct val="75000"/>
              <a:buFont typeface="Symbol" charset="2"/>
              <a:buChar char=""/>
            </a:pPr>
            <a:r>
              <a:rPr b="0" lang="pt-BR" sz="3200" spc="-1" strike="noStrike">
                <a:solidFill>
                  <a:srgbClr val="000000"/>
                </a:solidFill>
                <a:uFill>
                  <a:solidFill>
                    <a:srgbClr val="ffffff"/>
                  </a:solidFill>
                </a:uFill>
                <a:latin typeface="Calibri"/>
              </a:rPr>
              <a:t>2.º nível da estrutura de tópicos</a:t>
            </a:r>
            <a:endParaRPr b="0" lang="pt-BR" sz="2400" spc="-1" strike="noStrike">
              <a:solidFill>
                <a:srgbClr val="000000"/>
              </a:solidFill>
              <a:uFill>
                <a:solidFill>
                  <a:srgbClr val="ffffff"/>
                </a:solidFill>
              </a:uFill>
              <a:latin typeface="Calibri"/>
            </a:endParaRPr>
          </a:p>
          <a:p>
            <a:pPr lvl="2" marL="1296000" indent="-288000">
              <a:buClr>
                <a:srgbClr val="000000"/>
              </a:buClr>
              <a:buSzPct val="45000"/>
              <a:buFont typeface="Wingdings" charset="2"/>
              <a:buChar char=""/>
            </a:pPr>
            <a:r>
              <a:rPr b="0" lang="pt-BR" sz="3200" spc="-1" strike="noStrike">
                <a:solidFill>
                  <a:srgbClr val="000000"/>
                </a:solidFill>
                <a:uFill>
                  <a:solidFill>
                    <a:srgbClr val="ffffff"/>
                  </a:solidFill>
                </a:uFill>
                <a:latin typeface="Calibri"/>
              </a:rPr>
              <a:t>3.º nível da estrutura de tópicos</a:t>
            </a:r>
            <a:endParaRPr b="0" lang="pt-BR" sz="2000" spc="-1" strike="noStrike">
              <a:solidFill>
                <a:srgbClr val="000000"/>
              </a:solidFill>
              <a:uFill>
                <a:solidFill>
                  <a:srgbClr val="ffffff"/>
                </a:solidFill>
              </a:uFill>
              <a:latin typeface="Calibri"/>
            </a:endParaRPr>
          </a:p>
          <a:p>
            <a:pPr lvl="3" marL="1728000" indent="-216000">
              <a:buClr>
                <a:srgbClr val="000000"/>
              </a:buClr>
              <a:buSzPct val="75000"/>
              <a:buFont typeface="Symbol" charset="2"/>
              <a:buChar char=""/>
            </a:pPr>
            <a:r>
              <a:rPr b="0" lang="pt-BR" sz="3200" spc="-1" strike="noStrike">
                <a:solidFill>
                  <a:srgbClr val="000000"/>
                </a:solidFill>
                <a:uFill>
                  <a:solidFill>
                    <a:srgbClr val="ffffff"/>
                  </a:solidFill>
                </a:uFill>
                <a:latin typeface="Calibri"/>
              </a:rPr>
              <a:t>4.º nível da estrutura de tópicos</a:t>
            </a:r>
            <a:endParaRPr b="0" lang="pt-BR" sz="2000" spc="-1" strike="noStrike">
              <a:solidFill>
                <a:srgbClr val="000000"/>
              </a:solidFill>
              <a:uFill>
                <a:solidFill>
                  <a:srgbClr val="ffffff"/>
                </a:solidFill>
              </a:uFill>
              <a:latin typeface="Calibri"/>
            </a:endParaRPr>
          </a:p>
          <a:p>
            <a:pPr lvl="4" marL="2160000" indent="-216000">
              <a:buClr>
                <a:srgbClr val="000000"/>
              </a:buClr>
              <a:buSzPct val="45000"/>
              <a:buFont typeface="Wingdings" charset="2"/>
              <a:buChar char=""/>
            </a:pPr>
            <a:r>
              <a:rPr b="0" lang="pt-BR" sz="3200" spc="-1" strike="noStrike">
                <a:solidFill>
                  <a:srgbClr val="000000"/>
                </a:solidFill>
                <a:uFill>
                  <a:solidFill>
                    <a:srgbClr val="ffffff"/>
                  </a:solidFill>
                </a:uFill>
                <a:latin typeface="Calibri"/>
              </a:rPr>
              <a:t>5.º nível da estrutura de tópicos</a:t>
            </a:r>
            <a:endParaRPr b="0" lang="pt-BR" sz="2000" spc="-1" strike="noStrike">
              <a:solidFill>
                <a:srgbClr val="000000"/>
              </a:solidFill>
              <a:uFill>
                <a:solidFill>
                  <a:srgbClr val="ffffff"/>
                </a:solidFill>
              </a:uFill>
              <a:latin typeface="Calibri"/>
            </a:endParaRPr>
          </a:p>
          <a:p>
            <a:pPr lvl="5" marL="2592000" indent="-216000">
              <a:buClr>
                <a:srgbClr val="000000"/>
              </a:buClr>
              <a:buSzPct val="45000"/>
              <a:buFont typeface="Wingdings" charset="2"/>
              <a:buChar char=""/>
            </a:pPr>
            <a:r>
              <a:rPr b="0" lang="pt-BR" sz="3200" spc="-1" strike="noStrike">
                <a:solidFill>
                  <a:srgbClr val="000000"/>
                </a:solidFill>
                <a:uFill>
                  <a:solidFill>
                    <a:srgbClr val="ffffff"/>
                  </a:solidFill>
                </a:uFill>
                <a:latin typeface="Calibri"/>
              </a:rPr>
              <a:t>6.º nível da estrutura de tópicos</a:t>
            </a:r>
            <a:endParaRPr b="0" lang="pt-BR" sz="2000" spc="-1" strike="noStrike">
              <a:solidFill>
                <a:srgbClr val="000000"/>
              </a:solidFill>
              <a:uFill>
                <a:solidFill>
                  <a:srgbClr val="ffffff"/>
                </a:solidFill>
              </a:uFill>
              <a:latin typeface="Calibri"/>
            </a:endParaRPr>
          </a:p>
          <a:p>
            <a:pPr lvl="6" marL="3024000" indent="-216000">
              <a:buClr>
                <a:srgbClr val="000000"/>
              </a:buClr>
              <a:buSzPct val="45000"/>
              <a:buFont typeface="Wingdings" charset="2"/>
              <a:buChar char=""/>
            </a:pPr>
            <a:r>
              <a:rPr b="0" lang="pt-BR" sz="3200" spc="-1" strike="noStrike">
                <a:solidFill>
                  <a:srgbClr val="000000"/>
                </a:solidFill>
                <a:uFill>
                  <a:solidFill>
                    <a:srgbClr val="ffffff"/>
                  </a:solidFill>
                </a:uFill>
                <a:latin typeface="Calibri"/>
              </a:rPr>
              <a:t>7.º nível da estrutura de tópicosClique para editar os estilos do texto mestre</a:t>
            </a:r>
            <a:endParaRPr b="0" lang="pt-BR" sz="2000" spc="-1" strike="noStrike">
              <a:solidFill>
                <a:srgbClr val="000000"/>
              </a:solidFill>
              <a:uFill>
                <a:solidFill>
                  <a:srgbClr val="ffffff"/>
                </a:solidFill>
              </a:uFill>
              <a:latin typeface="Calibri"/>
            </a:endParaRPr>
          </a:p>
          <a:p>
            <a:pPr lvl="7" marL="3456000" indent="-216000">
              <a:buClr>
                <a:srgbClr val="000000"/>
              </a:buClr>
              <a:buSzPct val="45000"/>
              <a:buFont typeface="Wingdings" charset="2"/>
              <a:buChar char=""/>
            </a:pPr>
            <a:r>
              <a:rPr b="0" lang="pt-BR" sz="2800" spc="-1" strike="noStrike">
                <a:solidFill>
                  <a:srgbClr val="000000"/>
                </a:solidFill>
                <a:uFill>
                  <a:solidFill>
                    <a:srgbClr val="ffffff"/>
                  </a:solidFill>
                </a:uFill>
                <a:latin typeface="Calibri"/>
              </a:rPr>
              <a:t>Segundo nível</a:t>
            </a:r>
            <a:endParaRPr b="0" lang="pt-BR" sz="2000" spc="-1" strike="noStrike">
              <a:solidFill>
                <a:srgbClr val="000000"/>
              </a:solidFill>
              <a:uFill>
                <a:solidFill>
                  <a:srgbClr val="ffffff"/>
                </a:solidFill>
              </a:uFill>
              <a:latin typeface="Calibri"/>
            </a:endParaRPr>
          </a:p>
          <a:p>
            <a:pPr lvl="8" marL="3888000" indent="-216000">
              <a:buClr>
                <a:srgbClr val="000000"/>
              </a:buClr>
              <a:buSzPct val="45000"/>
              <a:buFont typeface="Wingdings" charset="2"/>
              <a:buChar char=""/>
            </a:pPr>
            <a:r>
              <a:rPr b="0" lang="pt-BR" sz="2400" spc="-1" strike="noStrike">
                <a:solidFill>
                  <a:srgbClr val="000000"/>
                </a:solidFill>
                <a:uFill>
                  <a:solidFill>
                    <a:srgbClr val="ffffff"/>
                  </a:solidFill>
                </a:uFill>
                <a:latin typeface="Calibri"/>
              </a:rPr>
              <a:t>Terceiro nível</a:t>
            </a:r>
            <a:endParaRPr b="0" lang="pt-BR" sz="2000" spc="-1" strike="noStrike">
              <a:solidFill>
                <a:srgbClr val="000000"/>
              </a:solidFill>
              <a:uFill>
                <a:solidFill>
                  <a:srgbClr val="ffffff"/>
                </a:solidFill>
              </a:uFill>
              <a:latin typeface="Calibri"/>
            </a:endParaRPr>
          </a:p>
          <a:p>
            <a:pPr lvl="9" marL="4320000" indent="-216000">
              <a:lnSpc>
                <a:spcPct val="100000"/>
              </a:lnSpc>
              <a:buClr>
                <a:srgbClr val="000000"/>
              </a:buClr>
              <a:buSzPct val="45000"/>
              <a:buFont typeface="Wingdings" charset="2"/>
              <a:buChar char=""/>
            </a:pPr>
            <a:r>
              <a:rPr b="0" lang="pt-BR" sz="2000" spc="-1" strike="noStrike">
                <a:solidFill>
                  <a:srgbClr val="000000"/>
                </a:solidFill>
                <a:uFill>
                  <a:solidFill>
                    <a:srgbClr val="ffffff"/>
                  </a:solidFill>
                </a:uFill>
                <a:latin typeface="Calibri"/>
              </a:rPr>
              <a:t>Quarto nível</a:t>
            </a:r>
            <a:endParaRPr b="0" lang="pt-BR" sz="2000" spc="-1" strike="noStrike">
              <a:solidFill>
                <a:srgbClr val="000000"/>
              </a:solidFill>
              <a:uFill>
                <a:solidFill>
                  <a:srgbClr val="ffffff"/>
                </a:solidFill>
              </a:uFill>
              <a:latin typeface="Calibri"/>
            </a:endParaRPr>
          </a:p>
          <a:p>
            <a:pPr lvl="9" marL="4320000" indent="-216000">
              <a:lnSpc>
                <a:spcPct val="100000"/>
              </a:lnSpc>
              <a:buClr>
                <a:srgbClr val="000000"/>
              </a:buClr>
              <a:buSzPct val="45000"/>
              <a:buFont typeface="Wingdings" charset="2"/>
              <a:buChar char=""/>
            </a:pPr>
            <a:r>
              <a:rPr b="0" lang="pt-BR" sz="2000" spc="-1" strike="noStrike">
                <a:solidFill>
                  <a:srgbClr val="000000"/>
                </a:solidFill>
                <a:uFill>
                  <a:solidFill>
                    <a:srgbClr val="ffffff"/>
                  </a:solidFill>
                </a:uFill>
                <a:latin typeface="Calibri"/>
              </a:rPr>
              <a:t>Quinto nível</a:t>
            </a:r>
            <a:endParaRPr b="0" lang="pt-BR" sz="2000" spc="-1" strike="noStrike">
              <a:solidFill>
                <a:srgbClr val="000000"/>
              </a:solidFill>
              <a:uFill>
                <a:solidFill>
                  <a:srgbClr val="ffffff"/>
                </a:solidFill>
              </a:uFill>
              <a:latin typeface="Calibri"/>
            </a:endParaRPr>
          </a:p>
        </p:txBody>
      </p:sp>
      <p:sp>
        <p:nvSpPr>
          <p:cNvPr id="41" name="PlaceHolder 3"/>
          <p:cNvSpPr>
            <a:spLocks noGrp="1"/>
          </p:cNvSpPr>
          <p:nvPr>
            <p:ph type="dt"/>
          </p:nvPr>
        </p:nvSpPr>
        <p:spPr>
          <a:xfrm>
            <a:off x="457200" y="6356520"/>
            <a:ext cx="2133360" cy="364680"/>
          </a:xfrm>
          <a:prstGeom prst="rect">
            <a:avLst/>
          </a:prstGeom>
        </p:spPr>
        <p:txBody>
          <a:bodyPr anchor="ctr"/>
          <a:p>
            <a:pPr>
              <a:lnSpc>
                <a:spcPct val="100000"/>
              </a:lnSpc>
            </a:pPr>
            <a:r>
              <a:rPr b="0" lang="pt-BR" sz="1200" spc="-1" strike="noStrike">
                <a:solidFill>
                  <a:srgbClr val="8b8b8b"/>
                </a:solidFill>
                <a:uFill>
                  <a:solidFill>
                    <a:srgbClr val="ffffff"/>
                  </a:solidFill>
                </a:uFill>
                <a:latin typeface="Calibri"/>
              </a:rPr>
              <a:t>02/06/16</a:t>
            </a:r>
            <a:endParaRPr b="0" lang="pt-BR" sz="1200" spc="-1" strike="noStrike">
              <a:solidFill>
                <a:srgbClr val="000000"/>
              </a:solidFill>
              <a:uFill>
                <a:solidFill>
                  <a:srgbClr val="ffffff"/>
                </a:solidFill>
              </a:uFill>
              <a:latin typeface="Times New Roman"/>
            </a:endParaRPr>
          </a:p>
        </p:txBody>
      </p:sp>
      <p:sp>
        <p:nvSpPr>
          <p:cNvPr id="42" name="PlaceHolder 4"/>
          <p:cNvSpPr>
            <a:spLocks noGrp="1"/>
          </p:cNvSpPr>
          <p:nvPr>
            <p:ph type="ftr"/>
          </p:nvPr>
        </p:nvSpPr>
        <p:spPr>
          <a:xfrm>
            <a:off x="3124080" y="6356520"/>
            <a:ext cx="2895120" cy="364680"/>
          </a:xfrm>
          <a:prstGeom prst="rect">
            <a:avLst/>
          </a:prstGeom>
        </p:spPr>
        <p:txBody>
          <a:bodyPr anchor="ctr"/>
          <a:p>
            <a:endParaRPr b="0" lang="pt-BR" sz="2400" spc="-1" strike="noStrike">
              <a:solidFill>
                <a:srgbClr val="000000"/>
              </a:solidFill>
              <a:uFill>
                <a:solidFill>
                  <a:srgbClr val="ffffff"/>
                </a:solidFill>
              </a:uFill>
              <a:latin typeface="Times New Roman"/>
            </a:endParaRPr>
          </a:p>
        </p:txBody>
      </p:sp>
      <p:sp>
        <p:nvSpPr>
          <p:cNvPr id="43" name="PlaceHolder 5"/>
          <p:cNvSpPr>
            <a:spLocks noGrp="1"/>
          </p:cNvSpPr>
          <p:nvPr>
            <p:ph type="sldNum"/>
          </p:nvPr>
        </p:nvSpPr>
        <p:spPr>
          <a:xfrm>
            <a:off x="6553080" y="6356520"/>
            <a:ext cx="2133360" cy="364680"/>
          </a:xfrm>
          <a:prstGeom prst="rect">
            <a:avLst/>
          </a:prstGeom>
        </p:spPr>
        <p:txBody>
          <a:bodyPr anchor="ctr"/>
          <a:p>
            <a:pPr algn="r">
              <a:lnSpc>
                <a:spcPct val="100000"/>
              </a:lnSpc>
            </a:pPr>
            <a:fld id="{6EE601B8-B673-48A7-84D1-529E0DF343DE}" type="slidenum">
              <a:rPr b="0" lang="pt-BR" sz="1200" spc="-1" strike="noStrike">
                <a:solidFill>
                  <a:srgbClr val="8b8b8b"/>
                </a:solidFill>
                <a:uFill>
                  <a:solidFill>
                    <a:srgbClr val="ffffff"/>
                  </a:solidFill>
                </a:uFill>
                <a:latin typeface="Calibri"/>
              </a:rPr>
              <a:t>&lt;número&gt;</a:t>
            </a:fld>
            <a:endParaRPr b="0" lang="pt-BR" sz="12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 name="TextShape 1"/>
          <p:cNvSpPr txBox="1"/>
          <p:nvPr/>
        </p:nvSpPr>
        <p:spPr>
          <a:xfrm>
            <a:off x="685800" y="2130480"/>
            <a:ext cx="7772040" cy="1469520"/>
          </a:xfrm>
          <a:prstGeom prst="rect">
            <a:avLst/>
          </a:prstGeom>
          <a:noFill/>
          <a:ln>
            <a:noFill/>
          </a:ln>
        </p:spPr>
        <p:txBody>
          <a:bodyPr anchor="ctr"/>
          <a:p>
            <a:pPr algn="ctr">
              <a:lnSpc>
                <a:spcPct val="100000"/>
              </a:lnSpc>
            </a:pPr>
            <a:r>
              <a:rPr b="0" lang="pt-BR" sz="4400" spc="-1" strike="noStrike">
                <a:solidFill>
                  <a:srgbClr val="000000"/>
                </a:solidFill>
                <a:uFill>
                  <a:solidFill>
                    <a:srgbClr val="ffffff"/>
                  </a:solidFill>
                </a:uFill>
                <a:latin typeface="Calibri"/>
              </a:rPr>
              <a:t>Android DAO</a:t>
            </a:r>
            <a:endParaRPr b="0" lang="pt-BR" sz="1800" spc="-1" strike="noStrike">
              <a:solidFill>
                <a:srgbClr val="000000"/>
              </a:solidFill>
              <a:uFill>
                <a:solidFill>
                  <a:srgbClr val="ffffff"/>
                </a:solidFill>
              </a:uFill>
              <a:latin typeface="Calibri"/>
            </a:endParaRPr>
          </a:p>
        </p:txBody>
      </p:sp>
      <p:sp>
        <p:nvSpPr>
          <p:cNvPr id="79" name="TextShape 2"/>
          <p:cNvSpPr txBox="1"/>
          <p:nvPr/>
        </p:nvSpPr>
        <p:spPr>
          <a:xfrm>
            <a:off x="1371600" y="3645000"/>
            <a:ext cx="6400440" cy="685440"/>
          </a:xfrm>
          <a:prstGeom prst="rect">
            <a:avLst/>
          </a:prstGeom>
          <a:noFill/>
          <a:ln>
            <a:noFill/>
          </a:ln>
        </p:spPr>
        <p:txBody>
          <a:bodyPr/>
          <a:p>
            <a:pPr algn="ctr">
              <a:lnSpc>
                <a:spcPct val="100000"/>
              </a:lnSpc>
            </a:pPr>
            <a:r>
              <a:rPr b="0" lang="pt-BR" sz="2800" spc="-1" strike="noStrike">
                <a:solidFill>
                  <a:srgbClr val="1f497d"/>
                </a:solidFill>
                <a:uFill>
                  <a:solidFill>
                    <a:srgbClr val="ffffff"/>
                  </a:solidFill>
                </a:uFill>
                <a:latin typeface="Calibri"/>
              </a:rPr>
              <a:t>O padrão de projeto</a:t>
            </a:r>
            <a:endParaRPr b="0" lang="pt-BR" sz="3200" spc="-1" strike="noStrike">
              <a:solidFill>
                <a:srgbClr val="000000"/>
              </a:solidFill>
              <a:uFill>
                <a:solidFill>
                  <a:srgbClr val="ffffff"/>
                </a:solidFill>
              </a:uFill>
              <a:latin typeface="Arial"/>
            </a:endParaRPr>
          </a:p>
          <a:p>
            <a:pPr algn="ctr">
              <a:lnSpc>
                <a:spcPct val="100000"/>
              </a:lnSpc>
            </a:pPr>
            <a:r>
              <a:rPr b="0" lang="pt-BR" sz="2800" spc="-1" strike="noStrike">
                <a:solidFill>
                  <a:srgbClr val="1f497d"/>
                </a:solidFill>
                <a:uFill>
                  <a:solidFill>
                    <a:srgbClr val="ffffff"/>
                  </a:solidFill>
                </a:uFill>
                <a:latin typeface="Calibri"/>
              </a:rPr>
              <a:t>Data Access Object , ou DAO</a:t>
            </a:r>
            <a:endParaRPr b="0" lang="pt-BR" sz="3200" spc="-1" strike="noStrike">
              <a:solidFill>
                <a:srgbClr val="000000"/>
              </a:solidFill>
              <a:uFill>
                <a:solidFill>
                  <a:srgbClr val="ffffff"/>
                </a:solidFill>
              </a:uFill>
              <a:latin typeface="Arial"/>
            </a:endParaRPr>
          </a:p>
        </p:txBody>
      </p:sp>
      <p:sp>
        <p:nvSpPr>
          <p:cNvPr id="80" name="CustomShape 3"/>
          <p:cNvSpPr/>
          <p:nvPr/>
        </p:nvSpPr>
        <p:spPr>
          <a:xfrm>
            <a:off x="2752200" y="5467680"/>
            <a:ext cx="3841920" cy="456120"/>
          </a:xfrm>
          <a:prstGeom prst="rect">
            <a:avLst/>
          </a:prstGeom>
          <a:noFill/>
          <a:ln>
            <a:noFill/>
          </a:ln>
        </p:spPr>
        <p:style>
          <a:lnRef idx="0"/>
          <a:fillRef idx="0"/>
          <a:effectRef idx="0"/>
          <a:fontRef idx="minor"/>
        </p:style>
        <p:txBody>
          <a:bodyPr wrap="none" lIns="90000" rIns="90000" tIns="45000" bIns="45000"/>
          <a:p>
            <a:pPr>
              <a:lnSpc>
                <a:spcPct val="100000"/>
              </a:lnSpc>
            </a:pPr>
            <a:r>
              <a:rPr b="0" lang="pt-BR" sz="2400" spc="-1" strike="noStrike">
                <a:solidFill>
                  <a:srgbClr val="595959"/>
                </a:solidFill>
                <a:uFill>
                  <a:solidFill>
                    <a:srgbClr val="ffffff"/>
                  </a:solidFill>
                </a:uFill>
                <a:latin typeface="Calibri"/>
              </a:rPr>
              <a:t>Prof. Sanderson Macedo</a:t>
            </a:r>
            <a:endParaRPr b="0" lang="pt-BR" sz="1800" spc="-1" strike="noStrike">
              <a:solidFill>
                <a:srgbClr val="000000"/>
              </a:solidFill>
              <a:uFill>
                <a:solidFill>
                  <a:srgbClr val="ffffff"/>
                </a:solidFill>
              </a:uFill>
              <a:latin typeface="Arial"/>
            </a:endParaRPr>
          </a:p>
        </p:txBody>
      </p:sp>
    </p:spTree>
  </p:cSld>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1" name="TextShape 1"/>
          <p:cNvSpPr txBox="1"/>
          <p:nvPr/>
        </p:nvSpPr>
        <p:spPr>
          <a:xfrm>
            <a:off x="457200" y="274680"/>
            <a:ext cx="8229240" cy="1142640"/>
          </a:xfrm>
          <a:prstGeom prst="rect">
            <a:avLst/>
          </a:prstGeom>
          <a:noFill/>
          <a:ln>
            <a:noFill/>
          </a:ln>
        </p:spPr>
        <p:txBody>
          <a:bodyPr anchor="ctr"/>
          <a:p>
            <a:pPr algn="ctr">
              <a:lnSpc>
                <a:spcPct val="100000"/>
              </a:lnSpc>
            </a:pPr>
            <a:r>
              <a:rPr b="0" lang="pt-BR" sz="4400" spc="-1" strike="noStrike">
                <a:solidFill>
                  <a:srgbClr val="000000"/>
                </a:solidFill>
                <a:uFill>
                  <a:solidFill>
                    <a:srgbClr val="ffffff"/>
                  </a:solidFill>
                </a:uFill>
                <a:latin typeface="Calibri"/>
              </a:rPr>
              <a:t>DAO - Motivação</a:t>
            </a:r>
            <a:endParaRPr b="0" lang="pt-BR" sz="1800" spc="-1" strike="noStrike">
              <a:solidFill>
                <a:srgbClr val="000000"/>
              </a:solidFill>
              <a:uFill>
                <a:solidFill>
                  <a:srgbClr val="ffffff"/>
                </a:solidFill>
              </a:uFill>
              <a:latin typeface="Calibri"/>
            </a:endParaRPr>
          </a:p>
        </p:txBody>
      </p:sp>
      <p:sp>
        <p:nvSpPr>
          <p:cNvPr id="82" name="TextShape 2"/>
          <p:cNvSpPr txBox="1"/>
          <p:nvPr/>
        </p:nvSpPr>
        <p:spPr>
          <a:xfrm>
            <a:off x="457200" y="1600200"/>
            <a:ext cx="8229240" cy="4525560"/>
          </a:xfrm>
          <a:prstGeom prst="rect">
            <a:avLst/>
          </a:prstGeom>
          <a:noFill/>
          <a:ln>
            <a:noFill/>
          </a:ln>
        </p:spPr>
        <p:txBody>
          <a:bodyPr/>
          <a:p>
            <a:pPr marL="343080" indent="-342720">
              <a:lnSpc>
                <a:spcPct val="100000"/>
              </a:lnSpc>
              <a:buClr>
                <a:srgbClr val="000000"/>
              </a:buClr>
              <a:buFont typeface="Arial"/>
              <a:buChar char="•"/>
            </a:pPr>
            <a:r>
              <a:rPr b="0" lang="pt-BR" sz="3200" spc="-1" strike="noStrike">
                <a:solidFill>
                  <a:srgbClr val="000000"/>
                </a:solidFill>
                <a:uFill>
                  <a:solidFill>
                    <a:srgbClr val="ffffff"/>
                  </a:solidFill>
                </a:uFill>
                <a:latin typeface="Calibri"/>
              </a:rPr>
              <a:t>Nos códigos de mapeamento objeto-relacional, temos que lidar com muito código de infraestrutura.</a:t>
            </a:r>
            <a:endParaRPr b="0" lang="pt-BR" sz="3200" spc="-1" strike="noStrike">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b="0" lang="pt-BR" sz="3200" spc="-1" strike="noStrike">
                <a:solidFill>
                  <a:srgbClr val="000000"/>
                </a:solidFill>
                <a:uFill>
                  <a:solidFill>
                    <a:srgbClr val="ffffff"/>
                  </a:solidFill>
                </a:uFill>
                <a:latin typeface="Calibri"/>
              </a:rPr>
              <a:t>Abrir e fechar conexões, tratamento de exceções, SQL, PreparedStatements etc. </a:t>
            </a:r>
            <a:endParaRPr b="0" lang="pt-BR" sz="3200" spc="-1" strike="noStrike">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b="0" lang="pt-BR" sz="3200" spc="-1" strike="noStrike">
                <a:solidFill>
                  <a:srgbClr val="000000"/>
                </a:solidFill>
                <a:uFill>
                  <a:solidFill>
                    <a:srgbClr val="ffffff"/>
                  </a:solidFill>
                </a:uFill>
                <a:latin typeface="Calibri"/>
              </a:rPr>
              <a:t>Esse tipo de código nos obriga a dar uma volta relativamente longa para chegarmos ao código que nos interessa, que é o nosso código do domínio.</a:t>
            </a:r>
            <a:endParaRPr b="0" lang="pt-BR" sz="3200" spc="-1" strike="noStrike">
              <a:solidFill>
                <a:srgbClr val="000000"/>
              </a:solidFill>
              <a:uFill>
                <a:solidFill>
                  <a:srgbClr val="ffffff"/>
                </a:solidFill>
              </a:uFill>
              <a:latin typeface="Calibri"/>
            </a:endParaRPr>
          </a:p>
        </p:txBody>
      </p:sp>
    </p:spTree>
  </p:cSld>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3" name="TextShape 1"/>
          <p:cNvSpPr txBox="1"/>
          <p:nvPr/>
        </p:nvSpPr>
        <p:spPr>
          <a:xfrm>
            <a:off x="457200" y="274680"/>
            <a:ext cx="8229240" cy="1142640"/>
          </a:xfrm>
          <a:prstGeom prst="rect">
            <a:avLst/>
          </a:prstGeom>
          <a:noFill/>
          <a:ln>
            <a:noFill/>
          </a:ln>
        </p:spPr>
        <p:txBody>
          <a:bodyPr anchor="ctr"/>
          <a:p>
            <a:pPr algn="ctr">
              <a:lnSpc>
                <a:spcPct val="100000"/>
              </a:lnSpc>
            </a:pPr>
            <a:r>
              <a:rPr b="0" lang="pt-BR" sz="4400" spc="-1" strike="noStrike">
                <a:solidFill>
                  <a:srgbClr val="000000"/>
                </a:solidFill>
                <a:uFill>
                  <a:solidFill>
                    <a:srgbClr val="ffffff"/>
                  </a:solidFill>
                </a:uFill>
                <a:latin typeface="Calibri"/>
              </a:rPr>
              <a:t>DAO - Motivação</a:t>
            </a:r>
            <a:endParaRPr b="0" lang="pt-BR" sz="1800" spc="-1" strike="noStrike">
              <a:solidFill>
                <a:srgbClr val="000000"/>
              </a:solidFill>
              <a:uFill>
                <a:solidFill>
                  <a:srgbClr val="ffffff"/>
                </a:solidFill>
              </a:uFill>
              <a:latin typeface="Calibri"/>
            </a:endParaRPr>
          </a:p>
        </p:txBody>
      </p:sp>
      <p:sp>
        <p:nvSpPr>
          <p:cNvPr id="84" name="TextShape 2"/>
          <p:cNvSpPr txBox="1"/>
          <p:nvPr/>
        </p:nvSpPr>
        <p:spPr>
          <a:xfrm>
            <a:off x="457200" y="1600200"/>
            <a:ext cx="8229240" cy="4525560"/>
          </a:xfrm>
          <a:prstGeom prst="rect">
            <a:avLst/>
          </a:prstGeom>
          <a:noFill/>
          <a:ln>
            <a:noFill/>
          </a:ln>
        </p:spPr>
        <p:txBody>
          <a:bodyPr/>
          <a:p>
            <a:pPr marL="343080" indent="-342720">
              <a:lnSpc>
                <a:spcPct val="100000"/>
              </a:lnSpc>
              <a:buClr>
                <a:srgbClr val="000000"/>
              </a:buClr>
              <a:buFont typeface="Arial"/>
              <a:buChar char="•"/>
            </a:pPr>
            <a:r>
              <a:rPr b="0" lang="pt-BR" sz="3200" spc="-1" strike="noStrike">
                <a:solidFill>
                  <a:srgbClr val="000000"/>
                </a:solidFill>
                <a:uFill>
                  <a:solidFill>
                    <a:srgbClr val="ffffff"/>
                  </a:solidFill>
                </a:uFill>
                <a:latin typeface="Calibri"/>
              </a:rPr>
              <a:t>Separar as responsabilidades;</a:t>
            </a:r>
            <a:endParaRPr b="0" lang="pt-BR" sz="3200" spc="-1" strike="noStrike">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b="0" lang="pt-BR" sz="3200" spc="-1" strike="noStrike">
                <a:solidFill>
                  <a:srgbClr val="000000"/>
                </a:solidFill>
                <a:uFill>
                  <a:solidFill>
                    <a:srgbClr val="ffffff"/>
                  </a:solidFill>
                </a:uFill>
                <a:latin typeface="Calibri"/>
              </a:rPr>
              <a:t>Melhorar a legibilidade;</a:t>
            </a:r>
            <a:endParaRPr b="0" lang="pt-BR" sz="3200" spc="-1" strike="noStrike">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b="0" lang="pt-BR" sz="3200" spc="-1" strike="noStrike">
                <a:solidFill>
                  <a:srgbClr val="000000"/>
                </a:solidFill>
                <a:uFill>
                  <a:solidFill>
                    <a:srgbClr val="ffffff"/>
                  </a:solidFill>
                </a:uFill>
                <a:latin typeface="Calibri"/>
              </a:rPr>
              <a:t>Centralizar toda a lógica de acesso a dados e colocamos em uma classe que tenha isso como sua razão de existir, o DAO.</a:t>
            </a:r>
            <a:endParaRPr b="0" lang="pt-BR" sz="3200" spc="-1" strike="noStrike">
              <a:solidFill>
                <a:srgbClr val="000000"/>
              </a:solidFill>
              <a:uFill>
                <a:solidFill>
                  <a:srgbClr val="ffffff"/>
                </a:solidFill>
              </a:uFill>
              <a:latin typeface="Calibri"/>
            </a:endParaRPr>
          </a:p>
          <a:p>
            <a:pPr>
              <a:lnSpc>
                <a:spcPct val="100000"/>
              </a:lnSpc>
            </a:pPr>
            <a:endParaRPr b="0" lang="pt-BR" sz="3200" spc="-1" strike="noStrike">
              <a:solidFill>
                <a:srgbClr val="000000"/>
              </a:solidFill>
              <a:uFill>
                <a:solidFill>
                  <a:srgbClr val="ffffff"/>
                </a:solidFill>
              </a:uFill>
              <a:latin typeface="Calibri"/>
            </a:endParaRPr>
          </a:p>
        </p:txBody>
      </p:sp>
    </p:spTree>
  </p:cSld>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nodeType="clickEffect" fill="hold" presetClass="entr" presetID="22" presetSubtype="4">
                                  <p:stCondLst>
                                    <p:cond delay="0"/>
                                  </p:stCondLst>
                                  <p:childTnLst>
                                    <p:set>
                                      <p:cBhvr>
                                        <p:cTn id="6" dur="1" fill="hold">
                                          <p:stCondLst>
                                            <p:cond delay="0"/>
                                          </p:stCondLst>
                                        </p:cTn>
                                        <p:tgtEl>
                                          <p:spTgt spid="84">
                                            <p:txEl>
                                              <p:pRg st="0" end="30"/>
                                            </p:txEl>
                                          </p:spTgt>
                                        </p:tgtEl>
                                        <p:attrNameLst>
                                          <p:attrName>style.visibility</p:attrName>
                                        </p:attrNameLst>
                                      </p:cBhvr>
                                      <p:to>
                                        <p:strVal val="visible"/>
                                      </p:to>
                                    </p:set>
                                    <p:animEffect filter="wipe(down)" transition="out">
                                      <p:cBhvr additive="repl">
                                        <p:cTn id="7" dur="500"/>
                                        <p:tgtEl>
                                          <p:spTgt spid="84">
                                            <p:txEl>
                                              <p:pRg st="0" end="30"/>
                                            </p:txEl>
                                          </p:spTgt>
                                        </p:tgtEl>
                                      </p:cBhvr>
                                    </p:animEffect>
                                  </p:childTnLst>
                                </p:cTn>
                              </p:par>
                            </p:childTnLst>
                          </p:cTn>
                        </p:par>
                      </p:childTnLst>
                    </p:cTn>
                  </p:par>
                  <p:par>
                    <p:cTn id="8" fill="hold">
                      <p:stCondLst>
                        <p:cond delay="indefinite"/>
                      </p:stCondLst>
                      <p:childTnLst>
                        <p:par>
                          <p:cTn id="9" fill="hold">
                            <p:stCondLst>
                              <p:cond delay="0"/>
                            </p:stCondLst>
                            <p:childTnLst>
                              <p:par>
                                <p:cTn id="10" nodeType="clickEffect" fill="hold" presetClass="entr" presetID="22" presetSubtype="4">
                                  <p:stCondLst>
                                    <p:cond delay="0"/>
                                  </p:stCondLst>
                                  <p:childTnLst>
                                    <p:set>
                                      <p:cBhvr>
                                        <p:cTn id="11" dur="1" fill="hold">
                                          <p:stCondLst>
                                            <p:cond delay="0"/>
                                          </p:stCondLst>
                                        </p:cTn>
                                        <p:tgtEl>
                                          <p:spTgt spid="84">
                                            <p:txEl>
                                              <p:pRg st="30" end="55"/>
                                            </p:txEl>
                                          </p:spTgt>
                                        </p:tgtEl>
                                        <p:attrNameLst>
                                          <p:attrName>style.visibility</p:attrName>
                                        </p:attrNameLst>
                                      </p:cBhvr>
                                      <p:to>
                                        <p:strVal val="visible"/>
                                      </p:to>
                                    </p:set>
                                    <p:animEffect filter="wipe(down)" transition="out">
                                      <p:cBhvr additive="repl">
                                        <p:cTn id="12" dur="500"/>
                                        <p:tgtEl>
                                          <p:spTgt spid="84">
                                            <p:txEl>
                                              <p:pRg st="30" end="55"/>
                                            </p:txEl>
                                          </p:spTgt>
                                        </p:tgtEl>
                                      </p:cBhvr>
                                    </p:animEffect>
                                  </p:childTnLst>
                                </p:cTn>
                              </p:par>
                            </p:childTnLst>
                          </p:cTn>
                        </p:par>
                      </p:childTnLst>
                    </p:cTn>
                  </p:par>
                  <p:par>
                    <p:cTn id="13" fill="hold">
                      <p:stCondLst>
                        <p:cond delay="indefinite"/>
                      </p:stCondLst>
                      <p:childTnLst>
                        <p:par>
                          <p:cTn id="14" fill="hold">
                            <p:stCondLst>
                              <p:cond delay="0"/>
                            </p:stCondLst>
                            <p:childTnLst>
                              <p:par>
                                <p:cTn id="15" nodeType="clickEffect" fill="hold" presetClass="entr" presetID="22" presetSubtype="4">
                                  <p:stCondLst>
                                    <p:cond delay="0"/>
                                  </p:stCondLst>
                                  <p:childTnLst>
                                    <p:set>
                                      <p:cBhvr>
                                        <p:cTn id="16" dur="1" fill="hold">
                                          <p:stCondLst>
                                            <p:cond delay="0"/>
                                          </p:stCondLst>
                                        </p:cTn>
                                        <p:tgtEl>
                                          <p:spTgt spid="84">
                                            <p:txEl>
                                              <p:pRg st="55" end="174"/>
                                            </p:txEl>
                                          </p:spTgt>
                                        </p:tgtEl>
                                        <p:attrNameLst>
                                          <p:attrName>style.visibility</p:attrName>
                                        </p:attrNameLst>
                                      </p:cBhvr>
                                      <p:to>
                                        <p:strVal val="visible"/>
                                      </p:to>
                                    </p:set>
                                    <p:animEffect filter="wipe(down)" transition="out">
                                      <p:cBhvr additive="repl">
                                        <p:cTn id="17" dur="500"/>
                                        <p:tgtEl>
                                          <p:spTgt spid="84">
                                            <p:txEl>
                                              <p:pRg st="55" end="174"/>
                                            </p:txEl>
                                          </p:spTgt>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 name="TextShape 1"/>
          <p:cNvSpPr txBox="1"/>
          <p:nvPr/>
        </p:nvSpPr>
        <p:spPr>
          <a:xfrm>
            <a:off x="457200" y="274680"/>
            <a:ext cx="8229240" cy="1142640"/>
          </a:xfrm>
          <a:prstGeom prst="rect">
            <a:avLst/>
          </a:prstGeom>
          <a:noFill/>
          <a:ln>
            <a:noFill/>
          </a:ln>
        </p:spPr>
        <p:txBody>
          <a:bodyPr anchor="ctr"/>
          <a:p>
            <a:pPr algn="ctr">
              <a:lnSpc>
                <a:spcPct val="100000"/>
              </a:lnSpc>
            </a:pPr>
            <a:r>
              <a:rPr b="0" lang="pt-BR" sz="4400" spc="-1" strike="noStrike">
                <a:solidFill>
                  <a:srgbClr val="000000"/>
                </a:solidFill>
                <a:uFill>
                  <a:solidFill>
                    <a:srgbClr val="ffffff"/>
                  </a:solidFill>
                </a:uFill>
                <a:latin typeface="Calibri"/>
              </a:rPr>
              <a:t>DAO</a:t>
            </a:r>
            <a:endParaRPr b="0" lang="pt-BR" sz="1800" spc="-1" strike="noStrike">
              <a:solidFill>
                <a:srgbClr val="000000"/>
              </a:solidFill>
              <a:uFill>
                <a:solidFill>
                  <a:srgbClr val="ffffff"/>
                </a:solidFill>
              </a:uFill>
              <a:latin typeface="Calibri"/>
            </a:endParaRPr>
          </a:p>
        </p:txBody>
      </p:sp>
      <p:sp>
        <p:nvSpPr>
          <p:cNvPr id="86" name="TextShape 2"/>
          <p:cNvSpPr txBox="1"/>
          <p:nvPr/>
        </p:nvSpPr>
        <p:spPr>
          <a:xfrm>
            <a:off x="457200" y="1600200"/>
            <a:ext cx="8229240" cy="4525560"/>
          </a:xfrm>
          <a:prstGeom prst="rect">
            <a:avLst/>
          </a:prstGeom>
          <a:noFill/>
          <a:ln>
            <a:noFill/>
          </a:ln>
        </p:spPr>
        <p:txBody>
          <a:bodyPr/>
          <a:p>
            <a:pPr marL="343080" indent="-342720">
              <a:lnSpc>
                <a:spcPct val="100000"/>
              </a:lnSpc>
              <a:buClr>
                <a:srgbClr val="000000"/>
              </a:buClr>
              <a:buFont typeface="Arial"/>
              <a:buChar char="•"/>
            </a:pPr>
            <a:r>
              <a:rPr b="0" lang="pt-BR" sz="3200" spc="-1" strike="noStrike">
                <a:solidFill>
                  <a:srgbClr val="000000"/>
                </a:solidFill>
                <a:uFill>
                  <a:solidFill>
                    <a:srgbClr val="ffffff"/>
                  </a:solidFill>
                </a:uFill>
                <a:latin typeface="Calibri"/>
              </a:rPr>
              <a:t>Essa classe responsabilidade de prover para a aplicação operações de acesso a dados, como leitura, inclusão, alteração e exclusão.</a:t>
            </a:r>
            <a:endParaRPr b="0" lang="pt-BR" sz="3200" spc="-1" strike="noStrike">
              <a:solidFill>
                <a:srgbClr val="000000"/>
              </a:solidFill>
              <a:uFill>
                <a:solidFill>
                  <a:srgbClr val="ffffff"/>
                </a:solidFill>
              </a:uFill>
              <a:latin typeface="Calibri"/>
            </a:endParaRPr>
          </a:p>
          <a:p>
            <a:pPr>
              <a:lnSpc>
                <a:spcPct val="100000"/>
              </a:lnSpc>
            </a:pPr>
            <a:endParaRPr b="0" lang="pt-BR" sz="3200" spc="-1" strike="noStrike">
              <a:solidFill>
                <a:srgbClr val="000000"/>
              </a:solidFill>
              <a:uFill>
                <a:solidFill>
                  <a:srgbClr val="ffffff"/>
                </a:solidFill>
              </a:uFill>
              <a:latin typeface="Calibri"/>
            </a:endParaRPr>
          </a:p>
        </p:txBody>
      </p:sp>
    </p:spTree>
  </p:cSld>
  <p:timing>
    <p:tnLst>
      <p:par>
        <p:cTn id="18" dur="indefinite" restart="never" nodeType="tmRoot">
          <p:childTnLst>
            <p:seq>
              <p:cTn id="19" dur="indefinite" nodeType="mainSeq">
                <p:childTnLst>
                  <p:par>
                    <p:cTn id="20" fill="hold">
                      <p:stCondLst>
                        <p:cond delay="indefinite"/>
                      </p:stCondLst>
                      <p:childTnLst>
                        <p:par>
                          <p:cTn id="21" fill="hold">
                            <p:stCondLst>
                              <p:cond delay="0"/>
                            </p:stCondLst>
                            <p:childTnLst>
                              <p:par>
                                <p:cTn id="22" nodeType="clickEffect" fill="hold" presetClass="entr" presetID="22" presetSubtype="4">
                                  <p:stCondLst>
                                    <p:cond delay="0"/>
                                  </p:stCondLst>
                                  <p:childTnLst>
                                    <p:set>
                                      <p:cBhvr>
                                        <p:cTn id="23" dur="1" fill="hold">
                                          <p:stCondLst>
                                            <p:cond delay="0"/>
                                          </p:stCondLst>
                                        </p:cTn>
                                        <p:tgtEl>
                                          <p:spTgt spid="86">
                                            <p:txEl>
                                              <p:pRg st="0" end="131"/>
                                            </p:txEl>
                                          </p:spTgt>
                                        </p:tgtEl>
                                        <p:attrNameLst>
                                          <p:attrName>style.visibility</p:attrName>
                                        </p:attrNameLst>
                                      </p:cBhvr>
                                      <p:to>
                                        <p:strVal val="visible"/>
                                      </p:to>
                                    </p:set>
                                    <p:animEffect filter="wipe(down)" transition="out">
                                      <p:cBhvr additive="repl">
                                        <p:cTn id="24" dur="500"/>
                                        <p:tgtEl>
                                          <p:spTgt spid="86">
                                            <p:txEl>
                                              <p:pRg st="0" end="131"/>
                                            </p:txEl>
                                          </p:spTgt>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 name="TextShape 1"/>
          <p:cNvSpPr txBox="1"/>
          <p:nvPr/>
        </p:nvSpPr>
        <p:spPr>
          <a:xfrm>
            <a:off x="457200" y="274680"/>
            <a:ext cx="8229240" cy="1142640"/>
          </a:xfrm>
          <a:prstGeom prst="rect">
            <a:avLst/>
          </a:prstGeom>
          <a:noFill/>
          <a:ln>
            <a:noFill/>
          </a:ln>
        </p:spPr>
        <p:txBody>
          <a:bodyPr anchor="ctr"/>
          <a:p>
            <a:pPr algn="ctr">
              <a:lnSpc>
                <a:spcPct val="100000"/>
              </a:lnSpc>
            </a:pPr>
            <a:r>
              <a:rPr b="0" lang="pt-BR" sz="4400" spc="-1" strike="noStrike">
                <a:solidFill>
                  <a:srgbClr val="000000"/>
                </a:solidFill>
                <a:uFill>
                  <a:solidFill>
                    <a:srgbClr val="ffffff"/>
                  </a:solidFill>
                </a:uFill>
                <a:latin typeface="Calibri"/>
              </a:rPr>
              <a:t>DAO</a:t>
            </a:r>
            <a:endParaRPr b="0" lang="pt-BR" sz="1800" spc="-1" strike="noStrike">
              <a:solidFill>
                <a:srgbClr val="000000"/>
              </a:solidFill>
              <a:uFill>
                <a:solidFill>
                  <a:srgbClr val="ffffff"/>
                </a:solidFill>
              </a:uFill>
              <a:latin typeface="Calibri"/>
            </a:endParaRPr>
          </a:p>
        </p:txBody>
      </p:sp>
      <p:sp>
        <p:nvSpPr>
          <p:cNvPr id="88" name="TextShape 2"/>
          <p:cNvSpPr txBox="1"/>
          <p:nvPr/>
        </p:nvSpPr>
        <p:spPr>
          <a:xfrm>
            <a:off x="457200" y="1600200"/>
            <a:ext cx="8229240" cy="4525560"/>
          </a:xfrm>
          <a:prstGeom prst="rect">
            <a:avLst/>
          </a:prstGeom>
          <a:noFill/>
          <a:ln>
            <a:noFill/>
          </a:ln>
        </p:spPr>
        <p:txBody>
          <a:bodyPr/>
          <a:p>
            <a:pPr marL="343080" indent="-342720">
              <a:lnSpc>
                <a:spcPct val="100000"/>
              </a:lnSpc>
              <a:buClr>
                <a:srgbClr val="000000"/>
              </a:buClr>
              <a:buFont typeface="Arial"/>
              <a:buChar char="•"/>
            </a:pPr>
            <a:r>
              <a:rPr b="0" lang="pt-BR" sz="3200" spc="-1" strike="noStrike">
                <a:solidFill>
                  <a:srgbClr val="000000"/>
                </a:solidFill>
                <a:uFill>
                  <a:solidFill>
                    <a:srgbClr val="ffffff"/>
                  </a:solidFill>
                </a:uFill>
                <a:latin typeface="Calibri"/>
              </a:rPr>
              <a:t>Utilizando boas práticas de design, como programar orientado a interfaces e não a implementações, usamos uma interface para as operações de dados que precisamos e deixamos a implementação desacoplada do nosso código. Isso nos possibilita trocar de implementação sem alterá-lo.</a:t>
            </a:r>
            <a:endParaRPr b="0" lang="pt-BR" sz="3200" spc="-1" strike="noStrike">
              <a:solidFill>
                <a:srgbClr val="000000"/>
              </a:solidFill>
              <a:uFill>
                <a:solidFill>
                  <a:srgbClr val="ffffff"/>
                </a:solidFill>
              </a:uFill>
              <a:latin typeface="Calibri"/>
            </a:endParaRPr>
          </a:p>
          <a:p>
            <a:pPr>
              <a:lnSpc>
                <a:spcPct val="100000"/>
              </a:lnSpc>
            </a:pPr>
            <a:endParaRPr b="0" lang="pt-BR" sz="3200" spc="-1" strike="noStrike">
              <a:solidFill>
                <a:srgbClr val="000000"/>
              </a:solidFill>
              <a:uFill>
                <a:solidFill>
                  <a:srgbClr val="ffffff"/>
                </a:solidFill>
              </a:uFill>
              <a:latin typeface="Calibri"/>
            </a:endParaRPr>
          </a:p>
        </p:txBody>
      </p:sp>
    </p:spTree>
  </p:cSld>
  <p:timing>
    <p:tnLst>
      <p:par>
        <p:cTn id="25" dur="indefinite" restart="never" nodeType="tmRoot">
          <p:childTnLst>
            <p:seq>
              <p:cTn id="26" dur="indefinite" nodeType="mainSeq">
                <p:childTnLst>
                  <p:par>
                    <p:cTn id="27" fill="hold">
                      <p:stCondLst>
                        <p:cond delay="indefinite"/>
                      </p:stCondLst>
                      <p:childTnLst>
                        <p:par>
                          <p:cTn id="28" fill="hold">
                            <p:stCondLst>
                              <p:cond delay="0"/>
                            </p:stCondLst>
                            <p:childTnLst>
                              <p:par>
                                <p:cTn id="29" nodeType="clickEffect" fill="hold" presetClass="entr" presetID="22" presetSubtype="4">
                                  <p:stCondLst>
                                    <p:cond delay="0"/>
                                  </p:stCondLst>
                                  <p:childTnLst>
                                    <p:set>
                                      <p:cBhvr>
                                        <p:cTn id="30" dur="1" fill="hold">
                                          <p:stCondLst>
                                            <p:cond delay="0"/>
                                          </p:stCondLst>
                                        </p:cTn>
                                        <p:tgtEl>
                                          <p:spTgt spid="88">
                                            <p:txEl>
                                              <p:pRg st="0" end="277"/>
                                            </p:txEl>
                                          </p:spTgt>
                                        </p:tgtEl>
                                        <p:attrNameLst>
                                          <p:attrName>style.visibility</p:attrName>
                                        </p:attrNameLst>
                                      </p:cBhvr>
                                      <p:to>
                                        <p:strVal val="visible"/>
                                      </p:to>
                                    </p:set>
                                    <p:animEffect filter="wipe(down)" transition="out">
                                      <p:cBhvr additive="repl">
                                        <p:cTn id="31" dur="500"/>
                                        <p:tgtEl>
                                          <p:spTgt spid="88">
                                            <p:txEl>
                                              <p:pRg st="0" end="277"/>
                                            </p:txEl>
                                          </p:spTgt>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 name="TextShape 1"/>
          <p:cNvSpPr txBox="1"/>
          <p:nvPr/>
        </p:nvSpPr>
        <p:spPr>
          <a:xfrm>
            <a:off x="457200" y="274680"/>
            <a:ext cx="8229240" cy="1142640"/>
          </a:xfrm>
          <a:prstGeom prst="rect">
            <a:avLst/>
          </a:prstGeom>
          <a:noFill/>
          <a:ln>
            <a:noFill/>
          </a:ln>
        </p:spPr>
        <p:txBody>
          <a:bodyPr anchor="ctr"/>
          <a:p>
            <a:pPr algn="ctr">
              <a:lnSpc>
                <a:spcPct val="100000"/>
              </a:lnSpc>
            </a:pPr>
            <a:r>
              <a:rPr b="0" lang="pt-BR" sz="4400" spc="-1" strike="noStrike">
                <a:solidFill>
                  <a:srgbClr val="000000"/>
                </a:solidFill>
                <a:uFill>
                  <a:solidFill>
                    <a:srgbClr val="ffffff"/>
                  </a:solidFill>
                </a:uFill>
                <a:latin typeface="Calibri"/>
              </a:rPr>
              <a:t>DAO - Flexibilidade</a:t>
            </a:r>
            <a:endParaRPr b="0" lang="pt-BR" sz="1800" spc="-1" strike="noStrike">
              <a:solidFill>
                <a:srgbClr val="000000"/>
              </a:solidFill>
              <a:uFill>
                <a:solidFill>
                  <a:srgbClr val="ffffff"/>
                </a:solidFill>
              </a:uFill>
              <a:latin typeface="Calibri"/>
            </a:endParaRPr>
          </a:p>
        </p:txBody>
      </p:sp>
      <p:sp>
        <p:nvSpPr>
          <p:cNvPr id="90" name="TextShape 2"/>
          <p:cNvSpPr txBox="1"/>
          <p:nvPr/>
        </p:nvSpPr>
        <p:spPr>
          <a:xfrm>
            <a:off x="457200" y="1600200"/>
            <a:ext cx="8229240" cy="4525560"/>
          </a:xfrm>
          <a:prstGeom prst="rect">
            <a:avLst/>
          </a:prstGeom>
          <a:noFill/>
          <a:ln>
            <a:noFill/>
          </a:ln>
        </p:spPr>
        <p:txBody>
          <a:bodyPr/>
          <a:p>
            <a:pPr marL="343080" indent="-342720">
              <a:lnSpc>
                <a:spcPct val="100000"/>
              </a:lnSpc>
              <a:buClr>
                <a:srgbClr val="000000"/>
              </a:buClr>
              <a:buFont typeface="Arial"/>
              <a:buChar char="•"/>
            </a:pPr>
            <a:r>
              <a:rPr b="0" lang="pt-BR" sz="3200" spc="-1" strike="noStrike">
                <a:solidFill>
                  <a:srgbClr val="000000"/>
                </a:solidFill>
                <a:uFill>
                  <a:solidFill>
                    <a:srgbClr val="ffffff"/>
                  </a:solidFill>
                </a:uFill>
                <a:latin typeface="Calibri"/>
              </a:rPr>
              <a:t>A flexibilidade é tanta que no caso mais simples podemos ter implementações do mesmo DAO para banco de dados diferentes ou para mecanismos diferentes de bancos relacionais, como os bancos NoSQL ou mesmo arquivos texto.</a:t>
            </a:r>
            <a:endParaRPr b="0" lang="pt-BR" sz="3200" spc="-1" strike="noStrike">
              <a:solidFill>
                <a:srgbClr val="000000"/>
              </a:solidFill>
              <a:uFill>
                <a:solidFill>
                  <a:srgbClr val="ffffff"/>
                </a:solidFill>
              </a:uFill>
              <a:latin typeface="Calibri"/>
            </a:endParaRPr>
          </a:p>
        </p:txBody>
      </p:sp>
    </p:spTree>
  </p:cSld>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 name="TextShape 1"/>
          <p:cNvSpPr txBox="1"/>
          <p:nvPr/>
        </p:nvSpPr>
        <p:spPr>
          <a:xfrm>
            <a:off x="457200" y="274680"/>
            <a:ext cx="8229240" cy="1142640"/>
          </a:xfrm>
          <a:prstGeom prst="rect">
            <a:avLst/>
          </a:prstGeom>
          <a:noFill/>
          <a:ln>
            <a:noFill/>
          </a:ln>
        </p:spPr>
        <p:txBody>
          <a:bodyPr anchor="ctr"/>
          <a:p>
            <a:pPr algn="ctr">
              <a:lnSpc>
                <a:spcPct val="100000"/>
              </a:lnSpc>
            </a:pPr>
            <a:r>
              <a:rPr b="0" lang="pt-BR" sz="4400" spc="-1" strike="noStrike">
                <a:solidFill>
                  <a:srgbClr val="000000"/>
                </a:solidFill>
                <a:uFill>
                  <a:solidFill>
                    <a:srgbClr val="ffffff"/>
                  </a:solidFill>
                </a:uFill>
                <a:latin typeface="Calibri"/>
              </a:rPr>
              <a:t>DAO – Liberdade OO</a:t>
            </a:r>
            <a:endParaRPr b="0" lang="pt-BR" sz="1800" spc="-1" strike="noStrike">
              <a:solidFill>
                <a:srgbClr val="000000"/>
              </a:solidFill>
              <a:uFill>
                <a:solidFill>
                  <a:srgbClr val="ffffff"/>
                </a:solidFill>
              </a:uFill>
              <a:latin typeface="Calibri"/>
            </a:endParaRPr>
          </a:p>
        </p:txBody>
      </p:sp>
      <p:sp>
        <p:nvSpPr>
          <p:cNvPr id="92" name="TextShape 2"/>
          <p:cNvSpPr txBox="1"/>
          <p:nvPr/>
        </p:nvSpPr>
        <p:spPr>
          <a:xfrm>
            <a:off x="457200" y="1600200"/>
            <a:ext cx="8229240" cy="4525560"/>
          </a:xfrm>
          <a:prstGeom prst="rect">
            <a:avLst/>
          </a:prstGeom>
          <a:noFill/>
          <a:ln>
            <a:noFill/>
          </a:ln>
        </p:spPr>
        <p:txBody>
          <a:bodyPr/>
          <a:p>
            <a:pPr marL="343080" indent="-342720">
              <a:lnSpc>
                <a:spcPct val="100000"/>
              </a:lnSpc>
              <a:buClr>
                <a:srgbClr val="000000"/>
              </a:buClr>
              <a:buFont typeface="Arial"/>
              <a:buChar char="•"/>
            </a:pPr>
            <a:r>
              <a:rPr b="0" lang="pt-BR" sz="3200" spc="-1" strike="noStrike">
                <a:solidFill>
                  <a:srgbClr val="000000"/>
                </a:solidFill>
                <a:uFill>
                  <a:solidFill>
                    <a:srgbClr val="ffffff"/>
                  </a:solidFill>
                </a:uFill>
                <a:latin typeface="Calibri"/>
              </a:rPr>
              <a:t>Uma vez que nossos objetos estão mapeados (mapeamento objeto-relacional), devemos trabalhar apenas orientados a objetos, e isso nos deixa livres para mudar de banco.</a:t>
            </a:r>
            <a:endParaRPr b="0" lang="pt-BR" sz="3200" spc="-1" strike="noStrike">
              <a:solidFill>
                <a:srgbClr val="000000"/>
              </a:solidFill>
              <a:uFill>
                <a:solidFill>
                  <a:srgbClr val="ffffff"/>
                </a:solidFill>
              </a:uFill>
              <a:latin typeface="Calibri"/>
            </a:endParaRPr>
          </a:p>
        </p:txBody>
      </p:sp>
    </p:spTree>
  </p:cSld>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3" name="TextShape 1"/>
          <p:cNvSpPr txBox="1"/>
          <p:nvPr/>
        </p:nvSpPr>
        <p:spPr>
          <a:xfrm>
            <a:off x="457200" y="274680"/>
            <a:ext cx="8229240" cy="1142640"/>
          </a:xfrm>
          <a:prstGeom prst="rect">
            <a:avLst/>
          </a:prstGeom>
          <a:noFill/>
          <a:ln>
            <a:noFill/>
          </a:ln>
        </p:spPr>
        <p:txBody>
          <a:bodyPr anchor="ctr"/>
          <a:p>
            <a:pPr algn="ctr">
              <a:lnSpc>
                <a:spcPct val="100000"/>
              </a:lnSpc>
            </a:pPr>
            <a:r>
              <a:rPr b="0" lang="pt-BR" sz="4400" spc="-1" strike="noStrike">
                <a:solidFill>
                  <a:srgbClr val="000000"/>
                </a:solidFill>
                <a:uFill>
                  <a:solidFill>
                    <a:srgbClr val="ffffff"/>
                  </a:solidFill>
                </a:uFill>
                <a:latin typeface="Calibri"/>
              </a:rPr>
              <a:t>DAO – Nos dias de Hoje</a:t>
            </a:r>
            <a:endParaRPr b="0" lang="pt-BR" sz="1800" spc="-1" strike="noStrike">
              <a:solidFill>
                <a:srgbClr val="000000"/>
              </a:solidFill>
              <a:uFill>
                <a:solidFill>
                  <a:srgbClr val="ffffff"/>
                </a:solidFill>
              </a:uFill>
              <a:latin typeface="Calibri"/>
            </a:endParaRPr>
          </a:p>
        </p:txBody>
      </p:sp>
      <p:sp>
        <p:nvSpPr>
          <p:cNvPr id="94" name="TextShape 2"/>
          <p:cNvSpPr txBox="1"/>
          <p:nvPr/>
        </p:nvSpPr>
        <p:spPr>
          <a:xfrm>
            <a:off x="457200" y="1600200"/>
            <a:ext cx="8229240" cy="4525560"/>
          </a:xfrm>
          <a:prstGeom prst="rect">
            <a:avLst/>
          </a:prstGeom>
          <a:noFill/>
          <a:ln>
            <a:noFill/>
          </a:ln>
        </p:spPr>
        <p:txBody>
          <a:bodyPr/>
          <a:p>
            <a:pPr marL="343080" indent="-342720">
              <a:lnSpc>
                <a:spcPct val="100000"/>
              </a:lnSpc>
              <a:buClr>
                <a:srgbClr val="000000"/>
              </a:buClr>
              <a:buFont typeface="Arial"/>
              <a:buChar char="•"/>
            </a:pPr>
            <a:r>
              <a:rPr b="0" lang="pt-BR" sz="3200" spc="-1" strike="noStrike">
                <a:solidFill>
                  <a:srgbClr val="000000"/>
                </a:solidFill>
                <a:uFill>
                  <a:solidFill>
                    <a:srgbClr val="ffffff"/>
                  </a:solidFill>
                </a:uFill>
                <a:latin typeface="Calibri"/>
              </a:rPr>
              <a:t>Mudanças de bancos relacionais são raros.</a:t>
            </a:r>
            <a:endParaRPr b="0" lang="pt-BR" sz="3200" spc="-1" strike="noStrike">
              <a:solidFill>
                <a:srgbClr val="000000"/>
              </a:solidFill>
              <a:uFill>
                <a:solidFill>
                  <a:srgbClr val="ffffff"/>
                </a:solidFill>
              </a:uFill>
              <a:latin typeface="Calibri"/>
            </a:endParaRPr>
          </a:p>
          <a:p>
            <a:pPr marL="343080" indent="-342720">
              <a:lnSpc>
                <a:spcPct val="100000"/>
              </a:lnSpc>
            </a:pPr>
            <a:endParaRPr b="0" lang="pt-BR" sz="3200" spc="-1" strike="noStrike">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b="0" lang="pt-BR" sz="3200" spc="-1" strike="noStrike">
                <a:solidFill>
                  <a:srgbClr val="000000"/>
                </a:solidFill>
                <a:uFill>
                  <a:solidFill>
                    <a:srgbClr val="ffffff"/>
                  </a:solidFill>
                </a:uFill>
                <a:latin typeface="Calibri"/>
              </a:rPr>
              <a:t>DAO se faz bem útil, hoje, é quando precisamos mudar de um banco relacional para um não relacional.</a:t>
            </a:r>
            <a:endParaRPr b="0" lang="pt-BR" sz="3200" spc="-1" strike="noStrike">
              <a:solidFill>
                <a:srgbClr val="000000"/>
              </a:solidFill>
              <a:uFill>
                <a:solidFill>
                  <a:srgbClr val="ffffff"/>
                </a:solidFill>
              </a:uFill>
              <a:latin typeface="Calibri"/>
            </a:endParaRPr>
          </a:p>
          <a:p>
            <a:pPr>
              <a:lnSpc>
                <a:spcPct val="100000"/>
              </a:lnSpc>
            </a:pPr>
            <a:endParaRPr b="0" lang="pt-BR" sz="3200" spc="-1" strike="noStrike">
              <a:solidFill>
                <a:srgbClr val="000000"/>
              </a:solidFill>
              <a:uFill>
                <a:solidFill>
                  <a:srgbClr val="ffffff"/>
                </a:solidFill>
              </a:uFill>
              <a:latin typeface="Calibri"/>
            </a:endParaRP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1787</TotalTime>
  <Application>LibreOffice/5.1.2.2$Linux_X86_64 LibreOffice_project/10m0$Build-2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2013-03-15T22:29:13Z</dcterms:created>
  <dc:creator>sandeco</dc:creator>
  <dc:description/>
  <dc:language>pt-BR</dc:language>
  <cp:lastModifiedBy/>
  <dcterms:modified xsi:type="dcterms:W3CDTF">2016-06-02T08:19:09Z</dcterms:modified>
  <cp:revision>177</cp:revision>
  <dc:subject/>
  <dc:title>Fundamentos de  Sistemas de Informação</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12.0000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Apresentação na tela (4:3)</vt:lpwstr>
  </property>
  <property fmtid="{D5CDD505-2E9C-101B-9397-08002B2CF9AE}" pid="9" name="ScaleCrop">
    <vt:bool>0</vt:bool>
  </property>
  <property fmtid="{D5CDD505-2E9C-101B-9397-08002B2CF9AE}" pid="10" name="ShareDoc">
    <vt:bool>0</vt:bool>
  </property>
  <property fmtid="{D5CDD505-2E9C-101B-9397-08002B2CF9AE}" pid="11" name="Slides">
    <vt:i4>8</vt:i4>
  </property>
</Properties>
</file>