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"/>
          <p:cNvPicPr/>
          <p:nvPr/>
        </p:nvPicPr>
        <p:blipFill>
          <a:blip r:embed="rId2"/>
          <a:stretch/>
        </p:blipFill>
        <p:spPr>
          <a:xfrm>
            <a:off x="7429680" y="5812920"/>
            <a:ext cx="1713240" cy="1044000"/>
          </a:xfrm>
          <a:prstGeom prst="rect">
            <a:avLst/>
          </a:prstGeom>
          <a:ln>
            <a:noFill/>
          </a:ln>
        </p:spPr>
      </p:pic>
      <p:pic>
        <p:nvPicPr>
          <p:cNvPr id="37" name="Picture 2" descr=""/>
          <p:cNvPicPr/>
          <p:nvPr/>
        </p:nvPicPr>
        <p:blipFill>
          <a:blip r:embed="rId3"/>
          <a:stretch/>
        </p:blipFill>
        <p:spPr>
          <a:xfrm>
            <a:off x="7279200" y="6215040"/>
            <a:ext cx="1506600" cy="7131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Persistência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 Sanderson Macedo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Opções de armazenamento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External Storage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Armazena os dados em estrutura de armazenamento externo público como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sd-cards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flash memory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SQLite Databases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Armazena dados estruturados em banco de dadso SQLiteNetwork Connection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Opções de armazenamento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Network Connection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Armazena os dados na web utilizando um servidor de aplicação na núvem.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Content Provider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Fornece uma maneira para que você exponha seus dados privados até mesmo para outras aplicações, com um provedor de conteúdo.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Content Provider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provedor de conteúdo é um componente opcional que expõe o acesso de leitura / gravação para os dados de um aplicativo, sujeitos a qualquer restrições que pretende impor.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Content Provider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842400" y="1728000"/>
            <a:ext cx="7167960" cy="354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Persistência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27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Persistência se refere à característica de um estado que sobrevive ao processo que o criou.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 essa capacidade, o estado só existiria na RAM, e seria perdido quando a RAM parasse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(desligando-se o computador por exemplo)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Persistência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Isso é conseguido na prática armazenando o estado como dados em armazenamento não volátil (como em um disco rígido ou memória flash), ou seja, via Serialização dos dados para um formato armazenável.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Camadas de persistência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Qualquer camada de software que torna mais fácil para um programa persistir seu estado é genericamente chamada de camada de persistência.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Camadas de persistência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maioria das camadas de persistência não provê a persistência dos dados diretamente, mas usam um sistema de gerenciamento de banco de dados auxiliar.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de persistência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Arquivos (txt, json, xml);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Banco de dados (Oracle, Mysql, Sqlite, Firebase, MS SqlServer, MS access);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Núvem (Não definido local nem tipo de armazenamento).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Storage Options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fornece várias opções para que você persista os dados dos aplicativos.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escolher ASO?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solução que você escolher depende de suas necessidades específicas: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Como deve ser particulares para a sua aplicação ou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Acessíveis a outras aplicações (e o utilizador)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Quanto espaço os seus dados exigem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Opções de armazenamento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Shared Preferences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Armazenda dados primitivos do tipo pares de chave-valor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Internal Storage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Armazenda dados na estrutura de arquivos interna do dispositivo. Memória interna.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Application>LibreOffice/5.1.2.2$Linux_X86_64 LibreOffice_project/10m0$Build-2</Application>
  <Words>249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2016-05-31T10:25:55Z</dcterms:modified>
  <cp:revision>10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