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"/>
          <p:cNvPicPr/>
          <p:nvPr/>
        </p:nvPicPr>
        <p:blipFill>
          <a:blip r:embed="rId2"/>
          <a:stretch/>
        </p:blipFill>
        <p:spPr>
          <a:xfrm>
            <a:off x="7429680" y="5812920"/>
            <a:ext cx="1713240" cy="1044000"/>
          </a:xfrm>
          <a:prstGeom prst="rect">
            <a:avLst/>
          </a:prstGeom>
          <a:ln>
            <a:noFill/>
          </a:ln>
        </p:spPr>
      </p:pic>
      <p:pic>
        <p:nvPicPr>
          <p:cNvPr id="37" name="Picture 2" descr=""/>
          <p:cNvPicPr/>
          <p:nvPr/>
        </p:nvPicPr>
        <p:blipFill>
          <a:blip r:embed="rId3"/>
          <a:stretch/>
        </p:blipFill>
        <p:spPr>
          <a:xfrm>
            <a:off x="7279200" y="6215040"/>
            <a:ext cx="1506600" cy="7131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android/database/sqlite/SQLiteOpenHelper.html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Persistência de dados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Android com SQLite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Professor Sanderson Macedo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Alterando tabelas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0000" y="1621080"/>
            <a:ext cx="687384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Vamos alterar a tabela pessoa adicionando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campo sobrenome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pessoa(_id, nome, </a:t>
            </a:r>
            <a:r>
              <a:rPr b="0"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sobrenome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500040" y="3183480"/>
            <a:ext cx="8258040" cy="1818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SQLite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SQLite é um banco auto-contido, compacto, com suporte nativo no Android e sem necessidade de configuração ou instalação.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SQLite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Isto torna a escolha natural para um ambiente em que devemos prezar por desempenho, disponibilidade de memória e praticidade de uso.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SQLite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SQLite armazena: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Tabelas;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Views;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Índices;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Triggers;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apenas um arquivo em disco, no qual são realizadas as operações de leitura e escrita.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SQLite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Android, o banco de dados é acessível por qualquer classe da aplicação que o criou mas não pode ser acessado por outra.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a aplicação que contém o banco de dados é desinstalada, os dados armazenados também são removidos.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Criando a base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criar o banco de dados, primeiro devemos criar uma classe (DatabaseHelper, no nosso exemplo) e estender da classe </a:t>
            </a:r>
            <a:r>
              <a:rPr b="0" i="1" lang="pt-BR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SQLiteOpenHelper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Arquivo para criar o banco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341640" y="1356840"/>
            <a:ext cx="7695000" cy="4978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Criando tabelas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214200" y="2572200"/>
            <a:ext cx="8538120" cy="3785040"/>
          </a:xfrm>
          <a:prstGeom prst="rect">
            <a:avLst/>
          </a:prstGeom>
          <a:ln w="9360"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48560" y="1571760"/>
            <a:ext cx="6694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Vamos criar a seguinte entidade no SQLite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pessoa(_id, nome)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Convenção para a coluna </a:t>
            </a:r>
            <a:r>
              <a:rPr b="0" lang="pt-BR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456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detalhe importante é que as colunas que são chaves primárias possuem o nome de </a:t>
            </a:r>
            <a:r>
              <a:rPr b="1" lang="pt-B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_id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 é uma convenção utilizada no Android para que os resultados de consultas realizadas nessas tabelas possam ser utilizadas em CursorAdapters, que dependem de uma coluna com este nome.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Application>LibreOffice/5.1.3.2$Linux_X86_64 LibreOffice_project/10m0$Build-2</Application>
  <Words>249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2014-02-19T18:01:40Z</dcterms:created>
  <dc:creator>sandeco</dc:creator>
  <dc:description/>
  <dc:language>pt-BR</dc:language>
  <cp:lastModifiedBy/>
  <dcterms:modified xsi:type="dcterms:W3CDTF">2016-06-21T10:51:31Z</dcterms:modified>
  <cp:revision>9</cp:revision>
  <dc:subject/>
  <dc:title>Estrutura da uma  aplicação 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