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21/06/16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32CAF2-D7CA-4AEE-9D07-CE2ED6402D7A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429680" y="5812920"/>
            <a:ext cx="1713960" cy="10447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21/06/16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3233E7-3691-457C-B238-EA47A3F00AF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3"/>
          <a:stretch/>
        </p:blipFill>
        <p:spPr>
          <a:xfrm>
            <a:off x="7279200" y="6215040"/>
            <a:ext cx="1507320" cy="713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Lendo dados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-337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Código para listar pessoas</a:t>
            </a:r>
            <a:endParaRPr b="0" lang="pt-BR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0" y="542880"/>
            <a:ext cx="9143640" cy="631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Conectando ao banco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realizar operações de leitura no banco de dados, devemos recuperar um SQLiteDatabase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 objeto conecta ao bando de dados SQLite;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getReadableDatabase()</a:t>
            </a:r>
            <a:endParaRPr b="0" lang="pt-BR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2215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leitura utilizaremos uma instância do SQLiteDatabase, através do método getReadableDatabase().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31000" y="3960000"/>
            <a:ext cx="8444880" cy="12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Cursor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método rawQuery(“sql”) retorna um CURSOR para a navegação dos dados obtidos.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62760" y="3508560"/>
            <a:ext cx="790524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Cursor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30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Cursor retornado está sempre posicionado antes do primeiro resultado.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iniciarmos a iteração sobre os dados precisamos apontá-lo para o primeiro registro e também saber a quantidade de linhas retornadas.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Manipulando o Cursor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135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métodos disponíveis para manipular o CURSOR são: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65200" y="2880000"/>
            <a:ext cx="730440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Obtendo o dado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54760" y="1456200"/>
            <a:ext cx="8229240" cy="135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obter os dados do Cursor , devemos invocar um getter com o tipo do dado,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informando o índice da coluna desejada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504000" y="3096000"/>
            <a:ext cx="7128000" cy="36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cursor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.getInt(</a:t>
            </a:r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columnIndex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);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r>
              <a:rPr b="0" lang="pt-BR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cursor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.getFloat(</a:t>
            </a:r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columnIndex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);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r>
              <a:rPr b="0" lang="pt-BR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cursor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.getLong(</a:t>
            </a:r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columnIndex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);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r>
              <a:rPr b="0" lang="pt-BR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cursor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.getShort(</a:t>
            </a:r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columnIndex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);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r>
              <a:rPr b="0" lang="pt-BR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cursor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.getString(</a:t>
            </a:r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columnIndex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);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r>
              <a:rPr b="0" lang="pt-BR" sz="3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cursor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.getBlob(</a:t>
            </a:r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columnIndex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);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r>
              <a:rPr b="0" lang="pt-BR" sz="3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ColummIndex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é inteiro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 Nome do campo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54760" y="1456200"/>
            <a:ext cx="8229240" cy="264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não sabemos ao certo o índice da coluna, mas sabemos o seu nome, podemos utilizar o método getColumnIndex(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columnName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para recuperar sua posição.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26160" y="4322880"/>
            <a:ext cx="8457840" cy="9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 Nome do campo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54760" y="1456200"/>
            <a:ext cx="8229240" cy="264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não sabemos ao certo o índice da coluna, mas sabemos o seu nome, podemos utilizar o método getColumnIndex(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columnName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para recuperar sua posição.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26160" y="4322880"/>
            <a:ext cx="8457840" cy="9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Application>LibreOffice/5.1.3.2$Linux_X86_64 LibreOffice_project/10m0$Build-2</Application>
  <Words>197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2016-06-21T09:28:57Z</dcterms:modified>
  <cp:revision>15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