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F6B8D1-C917-4C95-AD55-786DD678AF5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429680" y="5812920"/>
            <a:ext cx="1713960" cy="1044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21/06/16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7D4BC7-E7B2-4E3E-9A37-2DF475C3072E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3"/>
          <a:stretch/>
        </p:blipFill>
        <p:spPr>
          <a:xfrm>
            <a:off x="7279200" y="6215040"/>
            <a:ext cx="1507320" cy="713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Atualizando dados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SQLite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Conectando ao banco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realizar operações de escrita no banco de dados, devemos recuperar um SQLiteDatabase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Esse objeto conecta ao bando de dados SQLite;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getWritableDatabase()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161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 abertura usa-se o método getWritableDatabase(), definido na classe SQLiteOpenHelper e disponível por meio de herança na nossa classe DatabaseHelper.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571320" y="3714840"/>
            <a:ext cx="8296200" cy="1290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Inserindo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inserir os dados, podemos montar manualmente uma instrução SQL de insert ou utilizar o ContentValues.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ContentValues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218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ContentValues é um classe que associa conjuntos de dados no formato chave-valor, onde a chave é a coluna do banco de dados e o valor é o dado a ser armazenado.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642960" y="4143240"/>
            <a:ext cx="8020800" cy="999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Inserindo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Agora que temos o ContentValues preparado, podemos invocar o método insert do SQLiteDatabase, que receberá 3 parâmetros.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857160" y="3643200"/>
            <a:ext cx="7587000" cy="671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1º parâmetro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1º parâmetro é o nome da tabela;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2º representa o nome das chaves do ContentValues que devem ter seu valor inserido como null;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3º O ContentValues;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857160" y="4643280"/>
            <a:ext cx="7587000" cy="671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Inserindo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fim, caso o registro seja inserido com sucesso, o método </a:t>
            </a: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insert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retorna o identificador do novo registro e em caso de falha retorna -1;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571320" y="4071960"/>
            <a:ext cx="8071200" cy="713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Código final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285840" y="1500120"/>
            <a:ext cx="8705880" cy="3571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LibreOffice/5.1.3.2$Linux_X86_64 LibreOffice_project/10m0$Build-2</Application>
  <Words>197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2016-06-21T08:17:12Z</dcterms:modified>
  <cp:revision>14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