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81" r:id="rId4"/>
    <p:sldId id="270" r:id="rId5"/>
    <p:sldId id="282" r:id="rId6"/>
    <p:sldId id="283" r:id="rId7"/>
    <p:sldId id="284" r:id="rId8"/>
    <p:sldId id="285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644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03/05/2015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23300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03/05/2015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22843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03/05/2015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29211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cdn-static.cnet.co.uk/i/c/blg/cat/mobiles/android-logo-generic-hai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607454"/>
            <a:ext cx="2051720" cy="125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03/05/2015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1107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03/05/2015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4303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03/05/2015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83240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03/05/2015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12291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03/05/2015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2065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03/05/2015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789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03/05/2015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8691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03/05/2015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0708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37C51-8D48-4E53-BCED-A13F1A6B461A}" type="datetimeFigureOut">
              <a:rPr lang="pt-BR" smtClean="0"/>
              <a:pPr/>
              <a:t>03/05/2015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080603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/>
            <a:r>
              <a:rPr lang="pt-BR" dirty="0" smtClean="0"/>
              <a:t>Notificações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Professor Sanderson Macedo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63723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Notificações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114683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Notificações são importantes </a:t>
            </a:r>
            <a:r>
              <a:rPr lang="pt-BR" dirty="0" smtClean="0"/>
              <a:t>para alertar o usuário de acontecimentos importantes</a:t>
            </a:r>
          </a:p>
          <a:p>
            <a:endParaRPr lang="pt-BR" dirty="0" smtClean="0"/>
          </a:p>
          <a:p>
            <a:r>
              <a:rPr lang="pt-BR" dirty="0" smtClean="0"/>
              <a:t>Notificações </a:t>
            </a:r>
            <a:r>
              <a:rPr lang="pt-BR" dirty="0" smtClean="0"/>
              <a:t>são importantes </a:t>
            </a:r>
            <a:r>
              <a:rPr lang="pt-BR" dirty="0" smtClean="0"/>
              <a:t>quando </a:t>
            </a:r>
            <a:r>
              <a:rPr lang="pt-BR" dirty="0" smtClean="0"/>
              <a:t>trabalha-se com as classes </a:t>
            </a:r>
            <a:r>
              <a:rPr lang="pt-BR" dirty="0" err="1" smtClean="0"/>
              <a:t>Service</a:t>
            </a:r>
            <a:r>
              <a:rPr lang="pt-BR" dirty="0" smtClean="0"/>
              <a:t>, </a:t>
            </a:r>
            <a:r>
              <a:rPr lang="pt-BR" dirty="0" err="1" smtClean="0"/>
              <a:t>BroadcastReceiver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b="1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pt-BR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604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Notificação no </a:t>
            </a:r>
            <a:r>
              <a:rPr lang="pt-BR" dirty="0" err="1" smtClean="0"/>
              <a:t>Android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Na notificação tem:</a:t>
            </a:r>
          </a:p>
          <a:p>
            <a:r>
              <a:rPr lang="pt-BR" dirty="0" err="1" smtClean="0"/>
              <a:t>Icone</a:t>
            </a:r>
            <a:r>
              <a:rPr lang="pt-BR" dirty="0" smtClean="0"/>
              <a:t>;</a:t>
            </a:r>
          </a:p>
          <a:p>
            <a:r>
              <a:rPr lang="pt-BR" dirty="0" smtClean="0"/>
              <a:t>Titulo;</a:t>
            </a:r>
          </a:p>
          <a:p>
            <a:r>
              <a:rPr lang="pt-BR" dirty="0" smtClean="0"/>
              <a:t>Texto da notificação;</a:t>
            </a:r>
          </a:p>
          <a:p>
            <a:r>
              <a:rPr lang="pt-BR" dirty="0" err="1" smtClean="0"/>
              <a:t>Vibration</a:t>
            </a:r>
            <a:r>
              <a:rPr lang="pt-BR" dirty="0" smtClean="0"/>
              <a:t>;</a:t>
            </a:r>
          </a:p>
          <a:p>
            <a:r>
              <a:rPr lang="pt-BR" dirty="0" smtClean="0"/>
              <a:t>Som de alerta;</a:t>
            </a:r>
          </a:p>
          <a:p>
            <a:r>
              <a:rPr lang="pt-BR" dirty="0" smtClean="0"/>
              <a:t>Vínculo a um </a:t>
            </a:r>
            <a:r>
              <a:rPr lang="pt-BR" dirty="0" err="1" smtClean="0"/>
              <a:t>activity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Criando uma notificação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791"/>
          </a:xfrm>
        </p:spPr>
        <p:txBody>
          <a:bodyPr>
            <a:normAutofit/>
          </a:bodyPr>
          <a:lstStyle/>
          <a:p>
            <a:r>
              <a:rPr lang="pt-BR" dirty="0" smtClean="0"/>
              <a:t>Usa-se a classe </a:t>
            </a:r>
            <a:r>
              <a:rPr lang="pt-BR" dirty="0" err="1" smtClean="0"/>
              <a:t>NotificationCompat</a:t>
            </a:r>
            <a:r>
              <a:rPr lang="pt-BR" dirty="0" smtClean="0"/>
              <a:t>.</a:t>
            </a:r>
            <a:endParaRPr lang="pt-BR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3404" y="2857496"/>
            <a:ext cx="8374876" cy="995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55604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Configurando notificação</a:t>
            </a:r>
            <a:endParaRPr lang="pt-BR" dirty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019" y="1247794"/>
            <a:ext cx="8847137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Intent</a:t>
            </a:r>
            <a:r>
              <a:rPr lang="pt-BR" dirty="0" smtClean="0"/>
              <a:t> para chama </a:t>
            </a:r>
            <a:r>
              <a:rPr lang="pt-BR" dirty="0" err="1" smtClean="0"/>
              <a:t>activity</a:t>
            </a:r>
            <a:endParaRPr lang="pt-BR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363" y="2681288"/>
            <a:ext cx="8675687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Chamada pendente</a:t>
            </a:r>
            <a:endParaRPr lang="pt-BR" dirty="0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00" y="1905000"/>
            <a:ext cx="7237413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Finaliza e notifica</a:t>
            </a:r>
            <a:endParaRPr lang="pt-BR" dirty="0"/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419350"/>
            <a:ext cx="9144000" cy="16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72</Words>
  <Application>Microsoft Office PowerPoint</Application>
  <PresentationFormat>Apresentação na tela (4:3)</PresentationFormat>
  <Paragraphs>22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Office Theme</vt:lpstr>
      <vt:lpstr>Notificações</vt:lpstr>
      <vt:lpstr>Notificações</vt:lpstr>
      <vt:lpstr>Notificação no Android</vt:lpstr>
      <vt:lpstr>Criando uma notificação</vt:lpstr>
      <vt:lpstr>Configurando notificação</vt:lpstr>
      <vt:lpstr>Intent para chama activity</vt:lpstr>
      <vt:lpstr>Chamada pendente</vt:lpstr>
      <vt:lpstr>Finaliza e notifica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da uma  aplicação android</dc:title>
  <dc:creator>sandeco</dc:creator>
  <cp:lastModifiedBy>sanderson</cp:lastModifiedBy>
  <cp:revision>43</cp:revision>
  <dcterms:created xsi:type="dcterms:W3CDTF">2014-02-19T18:01:40Z</dcterms:created>
  <dcterms:modified xsi:type="dcterms:W3CDTF">2015-05-03T22:47:36Z</dcterms:modified>
</cp:coreProperties>
</file>