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31/07/16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EC2B5B-352D-447D-9A0A-8F7373BE72B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7092360" y="5607360"/>
            <a:ext cx="2051280" cy="1250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31/07/16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DDB037-0DB9-4801-AAFF-F6E6B2C97DCA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31/07/16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B28BC1-C790-498C-A190-88CDA579BDDF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1656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Bluetooth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App Inventor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4570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Sanderson Macedo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@sandeco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Habilitar 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Vamos criar um timer para controlar o estado do bluetooth o tempo todo.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92000" y="2847960"/>
            <a:ext cx="6624000" cy="276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Habilitar 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habilitar bluetooth chamaremos uma activity externa.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a ser chamada: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android.bluetooth.adapter.action.REQUEST_ENABLE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Habilitar 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botão para habilitar o BT.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64000" y="2590920"/>
            <a:ext cx="7110720" cy="22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Ativar servidor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Criamos um botão que ativa o servidor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20000" y="3015000"/>
            <a:ext cx="7128000" cy="311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Ativar servidor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Criamos um botão que ativa o servidor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20000" y="3015000"/>
            <a:ext cx="7128000" cy="311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32000" y="3672000"/>
            <a:ext cx="8229240" cy="70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Rei para unir as pessoas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809880" y="1793880"/>
            <a:ext cx="1590120" cy="15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05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Nome de um rei que uniu as tribos escandinávicas em um só reino.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Tal Rei tinha um dente escurecido (azul).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 Bluetooth foi desenvolvido na escandinávia.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Analogia de uma comunicação para unir pessoas.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32000" y="225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Harald 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18760" y="288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logo do 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448000" y="1584000"/>
            <a:ext cx="4657320" cy="21866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2506320" y="4919400"/>
            <a:ext cx="4333680" cy="138060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360000" y="3969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Harold 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Android suporta a comunicação Bluetooth que permite um dispositivo compartilhar dados com outro dispositivo sem a necessidade de conexão física.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implementar e testar, você precisa de acesso a dois dispositivos. Um para agir como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Servidor Bluetooth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o outro para agir como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Cliente Bluetooth.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Bluetooth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implementar e testar, você precisa de acesso a dois dispositivos. Um para agir como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Servidor Bluetooth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o outro para agir como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Cliente Bluetooth.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70760" y="153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Bluetooth protótipo de tela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328000" y="1584000"/>
            <a:ext cx="2664000" cy="47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422320" y="1618200"/>
            <a:ext cx="2471400" cy="439380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296000" y="1584000"/>
            <a:ext cx="2538720" cy="47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332000" y="1620000"/>
            <a:ext cx="2430720" cy="4321800"/>
          </a:xfrm>
          <a:prstGeom prst="rect">
            <a:avLst/>
          </a:prstGeom>
          <a:ln>
            <a:noFill/>
          </a:ln>
        </p:spPr>
      </p:pic>
      <p:sp>
        <p:nvSpPr>
          <p:cNvPr id="140" name="TextShape 4"/>
          <p:cNvSpPr txBox="1"/>
          <p:nvPr/>
        </p:nvSpPr>
        <p:spPr>
          <a:xfrm>
            <a:off x="6120000" y="5977800"/>
            <a:ext cx="112716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1944000" y="5941800"/>
            <a:ext cx="13147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Bluetooth em passos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Habilitar Bluetooth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Ativar servidor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Cliente busca servidor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Cliente conecta com servidor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Enviar de mensagens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Mostrar mensagens na tela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Application>LibreOffice/5.1.4.2$Linux_X86_64 LibreOffice_project/10m0$Build-2</Application>
  <Words>494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2016-07-31T18:05:28Z</dcterms:modified>
  <cp:revision>81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