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2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0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9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0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3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2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5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 To Text </a:t>
            </a:r>
            <a:r>
              <a:rPr lang="en-US" dirty="0"/>
              <a:t>T</a:t>
            </a:r>
            <a:r>
              <a:rPr lang="en-US" dirty="0" smtClean="0"/>
              <a:t>elegram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 </a:t>
            </a:r>
            <a:r>
              <a:rPr lang="ru-RU" dirty="0" err="1" smtClean="0"/>
              <a:t>Варлаков</a:t>
            </a:r>
            <a:r>
              <a:rPr lang="ru-RU" dirty="0" smtClean="0"/>
              <a:t> Фёдор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</a:t>
            </a:r>
            <a:r>
              <a:rPr lang="ru-RU" dirty="0" smtClean="0"/>
              <a:t> Бот, который позволяет пользователям распознавать текст на изображениях.</a:t>
            </a:r>
          </a:p>
          <a:p>
            <a:pPr marL="0" indent="0">
              <a:buNone/>
            </a:pPr>
            <a:r>
              <a:rPr lang="ru-RU" dirty="0" smtClean="0"/>
              <a:t>Решает задачу считывания текста с фотографий и видео.</a:t>
            </a:r>
          </a:p>
        </p:txBody>
      </p:sp>
    </p:spTree>
    <p:extLst>
      <p:ext uri="{BB962C8B-B14F-4D97-AF65-F5344CB8AC3E}">
        <p14:creationId xmlns:p14="http://schemas.microsoft.com/office/powerpoint/2010/main" val="5945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Загрузка изображения с текстом</a:t>
            </a:r>
          </a:p>
          <a:p>
            <a:r>
              <a:rPr lang="ru-RU" dirty="0" smtClean="0"/>
              <a:t>Распознавание текста на изображении</a:t>
            </a:r>
          </a:p>
          <a:p>
            <a:r>
              <a:rPr lang="ru-RU" dirty="0" smtClean="0"/>
              <a:t>Загрузка видео с текстом</a:t>
            </a:r>
          </a:p>
          <a:p>
            <a:r>
              <a:rPr lang="ru-RU" dirty="0" smtClean="0"/>
              <a:t>Чтение текста с видео</a:t>
            </a:r>
          </a:p>
          <a:p>
            <a:r>
              <a:rPr lang="ru-RU" dirty="0" smtClean="0"/>
              <a:t>Отправка распознанного текста пользователю</a:t>
            </a:r>
          </a:p>
          <a:p>
            <a:r>
              <a:rPr lang="ru-RU" dirty="0" smtClean="0"/>
              <a:t>Перевод текста на различные языки</a:t>
            </a:r>
          </a:p>
          <a:p>
            <a:r>
              <a:rPr lang="ru-RU" dirty="0" smtClean="0"/>
              <a:t>Сохранение истории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08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409359">
            <a:off x="962310" y="2029586"/>
            <a:ext cx="3446391" cy="19385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17" y="831521"/>
            <a:ext cx="1587700" cy="19632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566" y="3012229"/>
            <a:ext cx="2099948" cy="2099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17">
            <a:off x="9461306" y="2410168"/>
            <a:ext cx="1682777" cy="6880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15041">
            <a:off x="1585231" y="3885597"/>
            <a:ext cx="2558970" cy="12794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57244">
            <a:off x="7992134" y="3932137"/>
            <a:ext cx="2389306" cy="11946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2900" y="1748745"/>
            <a:ext cx="2057687" cy="5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8311">
            <a:off x="3843473" y="2344799"/>
            <a:ext cx="952500" cy="8763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495261">
            <a:off x="3376616" y="3350845"/>
            <a:ext cx="188621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отправить текст в виде файла</a:t>
            </a:r>
            <a:endParaRPr lang="en-US" dirty="0"/>
          </a:p>
          <a:p>
            <a:r>
              <a:rPr lang="ru-RU" dirty="0" smtClean="0"/>
              <a:t>Распознавание не только текста, но и других элементов на изображении, например, штрих-кодов или QR-кодов.</a:t>
            </a:r>
          </a:p>
          <a:p>
            <a:r>
              <a:rPr lang="ru-RU" dirty="0" smtClean="0"/>
              <a:t>Распознавание рукописного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576768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Picture To Text Telegram Bot</vt:lpstr>
      <vt:lpstr>Введение</vt:lpstr>
      <vt:lpstr>Функционал</vt:lpstr>
      <vt:lpstr>Библиотеки</vt:lpstr>
      <vt:lpstr>Что можно добавить?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To Text Telegram Bot</dc:title>
  <dc:creator>Fedor</dc:creator>
  <cp:lastModifiedBy>Fedor</cp:lastModifiedBy>
  <cp:revision>4</cp:revision>
  <dcterms:created xsi:type="dcterms:W3CDTF">2023-04-29T19:52:24Z</dcterms:created>
  <dcterms:modified xsi:type="dcterms:W3CDTF">2023-04-29T20:30:08Z</dcterms:modified>
</cp:coreProperties>
</file>