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09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42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94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60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4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99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49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07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3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1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20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B97C1-E443-4870-B935-881AC267E90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71786-E7A3-4592-871C-9CBF70FA4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56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 To Text </a:t>
            </a:r>
            <a:r>
              <a:rPr lang="en-US" dirty="0"/>
              <a:t>T</a:t>
            </a:r>
            <a:r>
              <a:rPr lang="en-US" dirty="0" smtClean="0"/>
              <a:t>elegram 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проекта </a:t>
            </a:r>
            <a:r>
              <a:rPr lang="ru-RU" dirty="0" err="1" smtClean="0"/>
              <a:t>Варлаков</a:t>
            </a:r>
            <a:r>
              <a:rPr lang="ru-RU" dirty="0" smtClean="0"/>
              <a:t> Фёдор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</a:t>
            </a:r>
            <a:r>
              <a:rPr lang="en-US" dirty="0" smtClean="0"/>
              <a:t>:</a:t>
            </a:r>
            <a:r>
              <a:rPr lang="ru-RU" dirty="0" smtClean="0"/>
              <a:t> Принимать картинки с текстом и распознавать текст при помощи специальных библиотек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Решает задачу считывания текста с фотографий и видео.</a:t>
            </a:r>
          </a:p>
        </p:txBody>
      </p:sp>
    </p:spTree>
    <p:extLst>
      <p:ext uri="{BB962C8B-B14F-4D97-AF65-F5344CB8AC3E}">
        <p14:creationId xmlns:p14="http://schemas.microsoft.com/office/powerpoint/2010/main" val="59452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Загрузка изображения с текстом</a:t>
            </a:r>
          </a:p>
          <a:p>
            <a:r>
              <a:rPr lang="ru-RU" dirty="0" smtClean="0"/>
              <a:t>Распознавание текста на изображении</a:t>
            </a:r>
          </a:p>
          <a:p>
            <a:r>
              <a:rPr lang="ru-RU" dirty="0" smtClean="0"/>
              <a:t>Загрузка видео с текстом</a:t>
            </a:r>
          </a:p>
          <a:p>
            <a:r>
              <a:rPr lang="ru-RU" dirty="0" smtClean="0"/>
              <a:t>Чтение текста с видео</a:t>
            </a:r>
          </a:p>
          <a:p>
            <a:r>
              <a:rPr lang="ru-RU" dirty="0" smtClean="0"/>
              <a:t>Отправка распознанного текста пользователю</a:t>
            </a:r>
          </a:p>
          <a:p>
            <a:r>
              <a:rPr lang="ru-RU" dirty="0" smtClean="0"/>
              <a:t>Перевод текста на различные языки</a:t>
            </a:r>
          </a:p>
          <a:p>
            <a:r>
              <a:rPr lang="ru-RU" dirty="0" smtClean="0"/>
              <a:t>Сохранение истории запросов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08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409359">
            <a:off x="962310" y="2029586"/>
            <a:ext cx="3446391" cy="19385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222" y="848486"/>
            <a:ext cx="1587700" cy="19632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566" y="3012229"/>
            <a:ext cx="2099948" cy="20999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17">
            <a:off x="9282351" y="1816123"/>
            <a:ext cx="1682777" cy="6880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415041">
            <a:off x="1836312" y="3863647"/>
            <a:ext cx="2558970" cy="127948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94526">
            <a:off x="7788754" y="3852842"/>
            <a:ext cx="2389306" cy="11946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4500" y="1636523"/>
            <a:ext cx="2057687" cy="50489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8311">
            <a:off x="3952604" y="1935893"/>
            <a:ext cx="984090" cy="90536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495261">
            <a:off x="3468507" y="3199014"/>
            <a:ext cx="1886213" cy="26673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331226">
            <a:off x="7407441" y="2392396"/>
            <a:ext cx="2730111" cy="10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4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добавить?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отправить текст в виде файла.</a:t>
            </a:r>
            <a:endParaRPr lang="en-US" dirty="0"/>
          </a:p>
          <a:p>
            <a:r>
              <a:rPr lang="ru-RU" dirty="0" smtClean="0"/>
              <a:t>Распознавание не только текста, но и других элементов на изображении, например, штрих-кодов или QR-кодов.</a:t>
            </a:r>
          </a:p>
          <a:p>
            <a:r>
              <a:rPr lang="ru-RU" dirty="0" smtClean="0"/>
              <a:t>Распознавание рукописного текста.</a:t>
            </a:r>
          </a:p>
        </p:txBody>
      </p:sp>
    </p:spTree>
    <p:extLst>
      <p:ext uri="{BB962C8B-B14F-4D97-AF65-F5344CB8AC3E}">
        <p14:creationId xmlns:p14="http://schemas.microsoft.com/office/powerpoint/2010/main" val="257676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337" y="0"/>
            <a:ext cx="3573661" cy="6858000"/>
          </a:xfrm>
        </p:spPr>
      </p:pic>
    </p:spTree>
    <p:extLst>
      <p:ext uri="{BB962C8B-B14F-4D97-AF65-F5344CB8AC3E}">
        <p14:creationId xmlns:p14="http://schemas.microsoft.com/office/powerpoint/2010/main" val="1361628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95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Picture To Text Telegram Bot</vt:lpstr>
      <vt:lpstr>Введение</vt:lpstr>
      <vt:lpstr>Функционал</vt:lpstr>
      <vt:lpstr>Библиотеки</vt:lpstr>
      <vt:lpstr>Что можно добавить?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Picture To Text Telegram Bot</dc:title>
  <dc:creator>Fedor</dc:creator>
  <cp:lastModifiedBy>Fedor</cp:lastModifiedBy>
  <cp:revision>8</cp:revision>
  <dcterms:created xsi:type="dcterms:W3CDTF">2023-04-29T19:52:24Z</dcterms:created>
  <dcterms:modified xsi:type="dcterms:W3CDTF">2023-04-30T07:19:25Z</dcterms:modified>
</cp:coreProperties>
</file>