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7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</a:t>
            </a:r>
            <a:r>
              <a:rPr lang="ru-RU" dirty="0" smtClean="0"/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pygame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  <a:latin typeface="+mj-lt"/>
              </a:rPr>
              <a:t>Варлаков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Фёдор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70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85" y="1600200"/>
            <a:ext cx="804102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6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49" y="1600200"/>
            <a:ext cx="805950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3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02528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0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02386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535719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Space</a:t>
            </a:r>
          </a:p>
          <a:p>
            <a:r>
              <a:rPr lang="en-US" dirty="0" smtClean="0"/>
              <a:t>Explosion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err="1" smtClean="0"/>
              <a:t>BaseEnemy</a:t>
            </a:r>
            <a:endParaRPr lang="en-US" dirty="0" smtClean="0"/>
          </a:p>
          <a:p>
            <a:r>
              <a:rPr lang="en-US" dirty="0" smtClean="0"/>
              <a:t>Bullet</a:t>
            </a:r>
          </a:p>
          <a:p>
            <a:r>
              <a:rPr lang="en-US" dirty="0" err="1" smtClean="0"/>
              <a:t>PlayerBullert</a:t>
            </a:r>
            <a:endParaRPr lang="en-US" dirty="0" smtClean="0"/>
          </a:p>
          <a:p>
            <a:r>
              <a:rPr lang="en-US" dirty="0" err="1" smtClean="0"/>
              <a:t>EnemyBullet</a:t>
            </a:r>
            <a:endParaRPr lang="en-US" dirty="0" smtClean="0"/>
          </a:p>
          <a:p>
            <a:r>
              <a:rPr lang="en-US" dirty="0" err="1" smtClean="0"/>
              <a:t>ShootingEnemy</a:t>
            </a:r>
            <a:endParaRPr lang="en-US" dirty="0" smtClean="0"/>
          </a:p>
          <a:p>
            <a:r>
              <a:rPr lang="en-US" dirty="0" smtClean="0"/>
              <a:t>Boss</a:t>
            </a:r>
          </a:p>
          <a:p>
            <a:r>
              <a:rPr lang="en-US" dirty="0" err="1" smtClean="0"/>
              <a:t>BossBullet</a:t>
            </a:r>
            <a:endParaRPr lang="en-US" dirty="0" smtClean="0"/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Button</a:t>
            </a:r>
          </a:p>
          <a:p>
            <a:r>
              <a:rPr lang="en-US" dirty="0" smtClean="0"/>
              <a:t>Menu</a:t>
            </a:r>
          </a:p>
          <a:p>
            <a:r>
              <a:rPr lang="en-US" dirty="0" err="1" smtClean="0"/>
              <a:t>GameOver</a:t>
            </a:r>
            <a:endParaRPr lang="en-US" dirty="0" smtClean="0"/>
          </a:p>
          <a:p>
            <a:r>
              <a:rPr lang="en-US" dirty="0" smtClean="0"/>
              <a:t>Win</a:t>
            </a:r>
          </a:p>
        </p:txBody>
      </p:sp>
    </p:spTree>
    <p:extLst>
      <p:ext uri="{BB962C8B-B14F-4D97-AF65-F5344CB8AC3E}">
        <p14:creationId xmlns:p14="http://schemas.microsoft.com/office/powerpoint/2010/main" val="11731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добавить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Сделать бесконечный режим</a:t>
            </a:r>
          </a:p>
          <a:p>
            <a:r>
              <a:rPr lang="ru-RU" dirty="0" smtClean="0"/>
              <a:t>Улучшения для игрока</a:t>
            </a:r>
          </a:p>
          <a:p>
            <a:r>
              <a:rPr lang="ru-RU" dirty="0" smtClean="0"/>
              <a:t>Новые виды врагов</a:t>
            </a:r>
          </a:p>
          <a:p>
            <a:r>
              <a:rPr lang="ru-RU" dirty="0" smtClean="0"/>
              <a:t>ИИ для босса</a:t>
            </a:r>
          </a:p>
        </p:txBody>
      </p:sp>
    </p:spTree>
    <p:extLst>
      <p:ext uri="{BB962C8B-B14F-4D97-AF65-F5344CB8AC3E}">
        <p14:creationId xmlns:p14="http://schemas.microsoft.com/office/powerpoint/2010/main" val="12509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38</Words>
  <Application>Microsoft Office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Проект pygame</vt:lpstr>
      <vt:lpstr>Главное Меню</vt:lpstr>
      <vt:lpstr>Игра</vt:lpstr>
      <vt:lpstr>Презентация PowerPoint</vt:lpstr>
      <vt:lpstr>Презентация PowerPoint</vt:lpstr>
      <vt:lpstr>Классы</vt:lpstr>
      <vt:lpstr>Что можно добавить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Fedor</dc:creator>
  <cp:lastModifiedBy>Fedor</cp:lastModifiedBy>
  <cp:revision>6</cp:revision>
  <dcterms:created xsi:type="dcterms:W3CDTF">2023-01-27T09:37:00Z</dcterms:created>
  <dcterms:modified xsi:type="dcterms:W3CDTF">2023-01-27T11:00:02Z</dcterms:modified>
</cp:coreProperties>
</file>