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028700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26289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>
            <a:off x="685800" y="2548889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5457750" y="1628850"/>
            <a:ext cx="4400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266750" y="-352350"/>
            <a:ext cx="4400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1771650"/>
            <a:ext cx="7772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347014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>
            <a:off x="731520" y="3449574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55013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255013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57300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54880" y="1257300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5488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 rot="5400000">
            <a:off x="2806394" y="3034230"/>
            <a:ext cx="3531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594059"/>
            <a:ext cx="2139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71800" y="594059"/>
            <a:ext cx="57150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182880" marR="0" rtl="0" algn="l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597913"/>
            <a:ext cx="2139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6" name="Shape 66"/>
          <p:cNvCxnSpPr/>
          <p:nvPr/>
        </p:nvCxnSpPr>
        <p:spPr>
          <a:xfrm rot="5400000">
            <a:off x="684098" y="2685059"/>
            <a:ext cx="4183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594359"/>
            <a:ext cx="2142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858609" y="628650"/>
            <a:ext cx="5904300" cy="4125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21396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65589"/>
            <a:ext cx="9144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028700"/>
            <a:ext cx="7848600" cy="144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Sharit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2628900"/>
            <a:ext cx="6400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Kenneth Liang, Allen Zheng, Warlon Zeng, Hui Huang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00" y="288424"/>
            <a:ext cx="4527625" cy="4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763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Dedicated file sharing/collaboration forum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Organized by utilizing domains and subdomains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Professional, simple, and clean interface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375" y="2694750"/>
            <a:ext cx="2599250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Expand to multiple schools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enterprise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49" y="2525625"/>
            <a:ext cx="2954500" cy="24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implementation review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 right: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Documents completed in a timely manner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Evenly distributed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we did wrong: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enough team meetings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incorrect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implementation review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would change: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team meetings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Frequent document inspections by all team members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&amp; Answers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79525" y="1453500"/>
            <a:ext cx="3934800" cy="27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0"/>
              <a:t>???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375" y="1641375"/>
            <a:ext cx="2571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What’s the Problem?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Story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A solution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Problems with the Current Solution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Our solution: Sharit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Use Case Diagrams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Advantages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Future Work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Post Implementation Review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What Would we Change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Questions &amp; Answers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Problem?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NYU Poly had a four year graduation rate of 41%</a:t>
            </a:r>
            <a:r>
              <a:rPr baseline="30000" lang="en"/>
              <a:t>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are not adequately prepared for exams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are not doing well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125" y="2481550"/>
            <a:ext cx="2616047" cy="26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593400" y="4797525"/>
            <a:ext cx="344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aseline="30000" lang="en" sz="1000"/>
              <a:t>1</a:t>
            </a:r>
            <a:r>
              <a:rPr lang="en" sz="1000"/>
              <a:t>http://catalog.poly.edu/content.php?catoid=7&amp;navoid=606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Midterms and Finals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Rush to find past exams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Generic: Past homeworks and solutions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Generic: Lecture notes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449" y="3062825"/>
            <a:ext cx="3841099" cy="19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Solution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students to share notes and old exams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Encourage collaboration on topics that they don’t understand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5" y="2802499"/>
            <a:ext cx="3023350" cy="2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Current Solution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File sharing is highly disorganized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 to locate the correct file that you are looking for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Students would have to ask on Facebook and sometimes not get a reply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050" y="2941875"/>
            <a:ext cx="2011899" cy="20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12" y="336162"/>
            <a:ext cx="47053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787" y="1650387"/>
            <a:ext cx="47244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037" y="3212275"/>
            <a:ext cx="47339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solution: Sharit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Sharit is a web-based forum that allow students to collaborate by sharing files, e.g., exams, homeworks, and notes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Central point of access for all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25" y="3154250"/>
            <a:ext cx="2652350" cy="19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05" y="341574"/>
            <a:ext cx="6206694" cy="48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