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 showSpecialPlsOnTitleSld="0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ctrTitle"/>
          </p:nvPr>
        </p:nvSpPr>
        <p:spPr>
          <a:xfrm>
            <a:off x="685800" y="1028700"/>
            <a:ext cx="7848599" cy="14453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5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85800" y="2628900"/>
            <a:ext cx="6400799" cy="1314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2400" u="none" cap="none" strike="noStrik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300" u="none" cap="none" strike="noStrik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300" u="none" cap="none" strike="noStrik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300" u="none" cap="none" strike="noStrik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300" u="none" cap="none" strike="noStrik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0" type="dt"/>
          </p:nvPr>
        </p:nvSpPr>
        <p:spPr>
          <a:xfrm>
            <a:off x="457200" y="13716"/>
            <a:ext cx="2895600" cy="246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x="3429000" y="13716"/>
            <a:ext cx="4114800" cy="246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7620000" y="13716"/>
            <a:ext cx="1066799" cy="246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cxnSp>
        <p:nvCxnSpPr>
          <p:cNvPr id="19" name="Shape 19"/>
          <p:cNvCxnSpPr/>
          <p:nvPr/>
        </p:nvCxnSpPr>
        <p:spPr>
          <a:xfrm>
            <a:off x="685800" y="2548889"/>
            <a:ext cx="7848599" cy="11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594358"/>
            <a:ext cx="2142600" cy="948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73" name="Shape 73"/>
          <p:cNvSpPr/>
          <p:nvPr>
            <p:ph idx="2" type="pic"/>
          </p:nvPr>
        </p:nvSpPr>
        <p:spPr>
          <a:xfrm>
            <a:off x="2858608" y="628650"/>
            <a:ext cx="5904299" cy="4125300"/>
          </a:xfrm>
          <a:prstGeom prst="rect">
            <a:avLst/>
          </a:prstGeom>
          <a:solidFill>
            <a:schemeClr val="lt2"/>
          </a:solidFill>
          <a:ln cap="flat" cmpd="sng" w="762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600200"/>
            <a:ext cx="2139599" cy="3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13716"/>
            <a:ext cx="2895600" cy="246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429000" y="13716"/>
            <a:ext cx="4114800" cy="246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7620000" y="13716"/>
            <a:ext cx="1066799" cy="246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40005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2743199" y="-1085850"/>
            <a:ext cx="3657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73660" lvl="0" marL="1828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9050" lvl="2" marL="73152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0161" lvl="3" marL="1005839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30480" lvl="4" marL="118872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" lvl="5" marL="137160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4130" lvl="6" marL="155448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" lvl="7" marL="173736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89" lvl="8" marL="192024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7200" y="13716"/>
            <a:ext cx="2895600" cy="246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429000" y="13716"/>
            <a:ext cx="4114800" cy="246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7620000" y="13716"/>
            <a:ext cx="1066799" cy="246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 rot="5400000">
            <a:off x="5457749" y="1628849"/>
            <a:ext cx="4400699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 rot="5400000">
            <a:off x="1266750" y="-352349"/>
            <a:ext cx="4400699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73660" lvl="0" marL="1828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9050" lvl="2" marL="73152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0161" lvl="3" marL="1005839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30480" lvl="4" marL="118872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" lvl="5" marL="137160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4130" lvl="6" marL="155448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" lvl="7" marL="173736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89" lvl="8" marL="192024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457200" y="13716"/>
            <a:ext cx="2895600" cy="246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3429000" y="13716"/>
            <a:ext cx="4114800" cy="246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7620000" y="13716"/>
            <a:ext cx="1066799" cy="246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7366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9050" lvl="2" marL="7315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0161" lvl="3" marL="100583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30480" lvl="4" marL="11887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" lvl="5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4130" lvl="6" marL="155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" lvl="7" marL="17373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89" lvl="8" marL="19202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0" type="dt"/>
          </p:nvPr>
        </p:nvSpPr>
        <p:spPr>
          <a:xfrm>
            <a:off x="457200" y="13716"/>
            <a:ext cx="2895600" cy="246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x="3429000" y="13716"/>
            <a:ext cx="4114800" cy="246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7620000" y="13716"/>
            <a:ext cx="1066799" cy="246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457200" y="40005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73660" lvl="0" marL="1828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9050" lvl="2" marL="73152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0161" lvl="3" marL="1005839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30480" lvl="4" marL="118872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" lvl="5" marL="137160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4130" lvl="6" marL="155448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" lvl="7" marL="173736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89" lvl="8" marL="192024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0" type="dt"/>
          </p:nvPr>
        </p:nvSpPr>
        <p:spPr>
          <a:xfrm>
            <a:off x="457200" y="13716"/>
            <a:ext cx="2895600" cy="246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x="3429000" y="13716"/>
            <a:ext cx="4114800" cy="246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7620000" y="13716"/>
            <a:ext cx="1066799" cy="246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722312" y="1771650"/>
            <a:ext cx="7772400" cy="165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4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722312" y="3470148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457200" y="13716"/>
            <a:ext cx="2895600" cy="246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429000" y="13716"/>
            <a:ext cx="4114800" cy="246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7620000" y="13716"/>
            <a:ext cx="1066799" cy="246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cxnSp>
        <p:nvCxnSpPr>
          <p:cNvPr id="40" name="Shape 40"/>
          <p:cNvCxnSpPr/>
          <p:nvPr/>
        </p:nvCxnSpPr>
        <p:spPr>
          <a:xfrm>
            <a:off x="731520" y="3449573"/>
            <a:ext cx="7848599" cy="1199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40005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1255012"/>
            <a:ext cx="4038599" cy="3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07950" lvl="0" marL="18288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6604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3180" lvl="2" marL="7315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35561" lvl="3" marL="1005839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81280" lvl="4" marL="118872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38100" lvl="5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45719" lvl="6" marL="155448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40639" lvl="7" marL="173736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35560" lvl="8" marL="192024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648200" y="1255012"/>
            <a:ext cx="4038599" cy="3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07950" lvl="0" marL="18288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6604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3180" lvl="2" marL="7315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35561" lvl="3" marL="1005839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81280" lvl="4" marL="118872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38100" lvl="5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45719" lvl="6" marL="155448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40639" lvl="7" marL="173736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35560" lvl="8" marL="192024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0" type="dt"/>
          </p:nvPr>
        </p:nvSpPr>
        <p:spPr>
          <a:xfrm>
            <a:off x="457200" y="13716"/>
            <a:ext cx="2895600" cy="246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1" type="ftr"/>
          </p:nvPr>
        </p:nvSpPr>
        <p:spPr>
          <a:xfrm>
            <a:off x="3429000" y="13716"/>
            <a:ext cx="4114800" cy="246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7620000" y="13716"/>
            <a:ext cx="1066799" cy="246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40005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457200" y="1257300"/>
            <a:ext cx="3931800" cy="479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457200" y="1828800"/>
            <a:ext cx="39318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73660" lvl="0" marL="1828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9050" lvl="2" marL="73152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0161" lvl="3" marL="1005839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55880" lvl="4" marL="118872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2700" lvl="5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0319" lvl="6" marL="155448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239" lvl="7" marL="173736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0160" lvl="8" marL="192024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3" type="body"/>
          </p:nvPr>
        </p:nvSpPr>
        <p:spPr>
          <a:xfrm>
            <a:off x="4754880" y="1257300"/>
            <a:ext cx="3931800" cy="479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4" type="body"/>
          </p:nvPr>
        </p:nvSpPr>
        <p:spPr>
          <a:xfrm>
            <a:off x="4754880" y="1828800"/>
            <a:ext cx="39318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73660" lvl="0" marL="1828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9050" lvl="2" marL="73152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0161" lvl="3" marL="1005839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55880" lvl="4" marL="118872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2700" lvl="5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0319" lvl="6" marL="155448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239" lvl="7" marL="173736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0160" lvl="8" marL="192024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0" type="dt"/>
          </p:nvPr>
        </p:nvSpPr>
        <p:spPr>
          <a:xfrm>
            <a:off x="457200" y="13716"/>
            <a:ext cx="2895600" cy="246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x="3429000" y="13716"/>
            <a:ext cx="4114800" cy="246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7620000" y="13716"/>
            <a:ext cx="1066799" cy="246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cxnSp>
        <p:nvCxnSpPr>
          <p:cNvPr id="57" name="Shape 57"/>
          <p:cNvCxnSpPr/>
          <p:nvPr/>
        </p:nvCxnSpPr>
        <p:spPr>
          <a:xfrm rot="5400000">
            <a:off x="2806394" y="3034229"/>
            <a:ext cx="3531899" cy="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40005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457200" y="13716"/>
            <a:ext cx="2895600" cy="246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3429000" y="13716"/>
            <a:ext cx="4114800" cy="246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7620000" y="13716"/>
            <a:ext cx="1066799" cy="246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594058"/>
            <a:ext cx="2139599" cy="946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2971800" y="594058"/>
            <a:ext cx="5714999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54940" lvl="0" marL="18288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00330" lvl="1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78740" lvl="2" marL="73152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0961" lvl="3" marL="1005839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06680" lvl="4" marL="11887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63500" lvl="5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71119" lvl="6" marL="15544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66039" lvl="7" marL="173736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60960" lvl="8" marL="192024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x="457200" y="1597912"/>
            <a:ext cx="2139599" cy="318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0" type="dt"/>
          </p:nvPr>
        </p:nvSpPr>
        <p:spPr>
          <a:xfrm>
            <a:off x="457200" y="13716"/>
            <a:ext cx="2895600" cy="246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1" type="ftr"/>
          </p:nvPr>
        </p:nvSpPr>
        <p:spPr>
          <a:xfrm>
            <a:off x="3429000" y="13716"/>
            <a:ext cx="4114800" cy="246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7620000" y="13716"/>
            <a:ext cx="1066799" cy="246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cxnSp>
        <p:nvCxnSpPr>
          <p:cNvPr id="70" name="Shape 70"/>
          <p:cNvCxnSpPr/>
          <p:nvPr/>
        </p:nvCxnSpPr>
        <p:spPr>
          <a:xfrm rot="5400000">
            <a:off x="684098" y="2685059"/>
            <a:ext cx="4183500" cy="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165589"/>
            <a:ext cx="9144000" cy="1715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x="457200" y="40005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73660" lvl="0" marL="1828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9050" lvl="2" marL="73152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0161" lvl="3" marL="1005839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30480" lvl="4" marL="118872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" lvl="5" marL="137160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4130" lvl="6" marL="155448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" lvl="7" marL="173736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89" lvl="8" marL="192024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/>
          <p:nvPr/>
        </p:nvSpPr>
        <p:spPr>
          <a:xfrm>
            <a:off x="0" y="0"/>
            <a:ext cx="9144000" cy="274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10"/>
          <p:cNvSpPr txBox="1"/>
          <p:nvPr>
            <p:ph idx="10" type="dt"/>
          </p:nvPr>
        </p:nvSpPr>
        <p:spPr>
          <a:xfrm>
            <a:off x="457200" y="13716"/>
            <a:ext cx="2895600" cy="246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1" type="ftr"/>
          </p:nvPr>
        </p:nvSpPr>
        <p:spPr>
          <a:xfrm>
            <a:off x="3429000" y="13716"/>
            <a:ext cx="4114800" cy="246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7620000" y="13716"/>
            <a:ext cx="1066799" cy="246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5.png"/><Relationship Id="rId4" Type="http://schemas.openxmlformats.org/officeDocument/2006/relationships/image" Target="../media/image04.png"/><Relationship Id="rId5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ctrTitle"/>
          </p:nvPr>
        </p:nvSpPr>
        <p:spPr>
          <a:xfrm>
            <a:off x="685800" y="1028700"/>
            <a:ext cx="7848599" cy="14453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" sz="5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Sharit</a:t>
            </a:r>
          </a:p>
        </p:txBody>
      </p:sp>
      <p:sp>
        <p:nvSpPr>
          <p:cNvPr id="95" name="Shape 95"/>
          <p:cNvSpPr txBox="1"/>
          <p:nvPr>
            <p:ph idx="1" type="subTitle"/>
          </p:nvPr>
        </p:nvSpPr>
        <p:spPr>
          <a:xfrm>
            <a:off x="685800" y="2628900"/>
            <a:ext cx="6400799" cy="1314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Kenneth Liang, Allen Zheng, Warlon Zeng, Hui Huang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Advantages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457200" y="12763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Dedicated file sharing/collaboration forum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Organized by utilizing domains and subdomains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Professional, simple, and clean interface</a:t>
            </a:r>
          </a:p>
        </p:txBody>
      </p:sp>
      <p:pic>
        <p:nvPicPr>
          <p:cNvPr id="158" name="Shape 1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2375" y="2694750"/>
            <a:ext cx="2599250" cy="214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hape 1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3304" y="341573"/>
            <a:ext cx="6206693" cy="480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se Case Diagram.png"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5387" y="258100"/>
            <a:ext cx="451322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6724" y="1469925"/>
            <a:ext cx="3321474" cy="2849024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/>
          <p:nvPr>
            <p:ph idx="1" type="body"/>
          </p:nvPr>
        </p:nvSpPr>
        <p:spPr>
          <a:xfrm>
            <a:off x="311700" y="1152475"/>
            <a:ext cx="43380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Developed using the agile development cycle. </a:t>
            </a:r>
          </a:p>
        </p:txBody>
      </p:sp>
      <p:sp>
        <p:nvSpPr>
          <p:cNvPr id="175" name="Shape 17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lang="en">
                <a:solidFill>
                  <a:srgbClr val="000000"/>
                </a:solidFill>
              </a:rPr>
              <a:t>‹#›</a:t>
            </a:fld>
          </a:p>
        </p:txBody>
      </p:sp>
      <p:sp>
        <p:nvSpPr>
          <p:cNvPr id="176" name="Shape 1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Development Cycle	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User Process</a:t>
            </a:r>
          </a:p>
        </p:txBody>
      </p:sp>
      <p:sp>
        <p:nvSpPr>
          <p:cNvPr id="182" name="Shape 18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SDD 4.2.1.png"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1874" y="1158375"/>
            <a:ext cx="4219979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Expand to multiple schools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 enterprise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"/>
              <a:t>Implement user email validation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"/>
              <a:t>Comment replies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"/>
              <a:t>Sort threads by user’s specification</a:t>
            </a:r>
          </a:p>
        </p:txBody>
      </p:sp>
      <p:sp>
        <p:nvSpPr>
          <p:cNvPr id="189" name="Shape 18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Future Work</a:t>
            </a:r>
          </a:p>
        </p:txBody>
      </p:sp>
      <p:pic>
        <p:nvPicPr>
          <p:cNvPr id="190" name="Shape 1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93649" y="2480750"/>
            <a:ext cx="2954400" cy="247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Post implementation review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55879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we did right: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Evenly distributed work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"/>
              <a:t>Implemented all our basic features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"/>
              <a:t>Weekly team discussions</a:t>
            </a:r>
          </a:p>
          <a:p>
            <a:pPr indent="-55879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5879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we did wrong: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"/>
              <a:t>Using technologies that we were not familiar with consumed too much time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"/>
              <a:t>Started coding for the project late</a:t>
            </a:r>
          </a:p>
        </p:txBody>
      </p:sp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Post implementation review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55879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we would change: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"/>
              <a:t>Using technologies that we are already familiar with to ensure no delays in building the product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"/>
              <a:t>More in person team meetings</a:t>
            </a:r>
          </a:p>
        </p:txBody>
      </p:sp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Questions &amp; Answers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779525" y="1453500"/>
            <a:ext cx="3934799" cy="2795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55879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" sz="1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???</a:t>
            </a:r>
          </a:p>
        </p:txBody>
      </p:sp>
      <p:pic>
        <p:nvPicPr>
          <p:cNvPr id="209" name="Shape 2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2375" y="1641375"/>
            <a:ext cx="2571749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152475"/>
            <a:ext cx="8520600" cy="3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What’s the Problem?</a:t>
            </a: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" sz="1900"/>
              <a:t>Roles</a:t>
            </a: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Story</a:t>
            </a: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solution</a:t>
            </a: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Problems with the Current Solution</a:t>
            </a: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Our solution: Sharit</a:t>
            </a: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Advantages</a:t>
            </a: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" sz="1900"/>
              <a:t>Use Case Diagrams</a:t>
            </a: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Future Work</a:t>
            </a: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 Implementation Review</a:t>
            </a: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Would we Change</a:t>
            </a: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Questions &amp; Answers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lang="en">
                <a:solidFill>
                  <a:srgbClr val="000000"/>
                </a:solidFill>
              </a:rPr>
              <a:t>‹#›</a:t>
            </a:fld>
          </a:p>
        </p:txBody>
      </p:sp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Roles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Hui Huang - Chief Engineer/Frontend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Kenneth Liang - Database Engineer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Warlon Zeng - Backend Engineer/SRE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Allen Zheng - Backend Engineer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What’s the Problem?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NYU Poly had a four year graduation rate of 41%</a:t>
            </a:r>
            <a:r>
              <a:rPr b="0" baseline="3000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Students are not adequately prepared for exams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Students are not doing well</a:t>
            </a:r>
          </a:p>
        </p:txBody>
      </p:sp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5125" y="2481550"/>
            <a:ext cx="2616046" cy="2613698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x="5593400" y="4797525"/>
            <a:ext cx="34446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3000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http://catalog.poly.edu/content.php?catoid=7&amp;navoid=606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Story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Midterms and Finals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Rush to find past exams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Generic: Past homeworks and solutions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Generic: Lecture notes</a:t>
            </a:r>
          </a:p>
        </p:txBody>
      </p:sp>
      <p:pic>
        <p:nvPicPr>
          <p:cNvPr id="123" name="Shape 1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1449" y="3062825"/>
            <a:ext cx="3841098" cy="198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Solution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 students to share notes and old exams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Encourage collaboration on topics that they don’t understand</a:t>
            </a:r>
          </a:p>
        </p:txBody>
      </p:sp>
      <p:pic>
        <p:nvPicPr>
          <p:cNvPr id="130" name="Shape 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60325" y="2802499"/>
            <a:ext cx="3023349" cy="2011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Problems with Current Solution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sharing is highly disorganized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Difficult to locate the correct file that you are looking for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Students would have to ask on Facebook and sometimes not get a reply</a:t>
            </a:r>
          </a:p>
        </p:txBody>
      </p:sp>
      <p:pic>
        <p:nvPicPr>
          <p:cNvPr id="137" name="Shape 1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6050" y="2941875"/>
            <a:ext cx="2011899" cy="2011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Shape 1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9311" y="336162"/>
            <a:ext cx="4705349" cy="1228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09786" y="1650386"/>
            <a:ext cx="4724400" cy="14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05036" y="3212275"/>
            <a:ext cx="4733925" cy="148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Our solution: Sharit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Sharit is a web-based forum that allow students to collaborate by sharing files, e.g., exams, homeworks, and notes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Feedback system 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Central point of access for all files</a:t>
            </a:r>
          </a:p>
          <a:p>
            <a:pPr indent="-55879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5825" y="3154250"/>
            <a:ext cx="2652349" cy="1989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