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2" r:id="rId8"/>
    <p:sldId id="263" r:id="rId9"/>
    <p:sldId id="261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5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1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BC31-BE58-439B-AD91-AADB44E20856}" type="datetimeFigureOut">
              <a:rPr lang="en-US" smtClean="0"/>
              <a:t>10/29/2016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022A-2B8A-4E6F-8B3A-004496E04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hyperlink" Target="https://pypi.python.org/pypi/p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Overview of Web Database Applications with Flask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3083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the 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9891" y="94275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add this for GET and POST requests to work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9891" y="1919432"/>
            <a:ext cx="41979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send a query to the database by calling the execute method of cursor. Cursor is just an object that is used to interface with the database. If the query is successful, call </a:t>
            </a:r>
            <a:r>
              <a:rPr lang="en-US" sz="2400" dirty="0" err="1" smtClean="0"/>
              <a:t>fetchone</a:t>
            </a:r>
            <a:r>
              <a:rPr lang="en-US" sz="2400" dirty="0" smtClean="0"/>
              <a:t>() to get a single data row or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to get multiple rows.</a:t>
            </a:r>
          </a:p>
          <a:p>
            <a:endParaRPr lang="en-US" sz="2400" dirty="0"/>
          </a:p>
          <a:p>
            <a:r>
              <a:rPr lang="en-US" sz="2400" dirty="0" smtClean="0"/>
              <a:t>If the login is successful, it will redirect to the home page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95036" cy="401075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4031673" y="1265922"/>
            <a:ext cx="3408218" cy="54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Redirect(</a:t>
            </a:r>
            <a:r>
              <a:rPr lang="en-US" dirty="0" err="1" smtClean="0"/>
              <a:t>url_for</a:t>
            </a:r>
            <a:r>
              <a:rPr lang="en-US" dirty="0" smtClean="0"/>
              <a:t>(…)) vs </a:t>
            </a:r>
            <a:r>
              <a:rPr lang="en-US" dirty="0" err="1" smtClean="0"/>
              <a:t>Render_template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Render_template</a:t>
            </a:r>
            <a:r>
              <a:rPr lang="en-US" dirty="0" smtClean="0"/>
              <a:t> gives back the html page</a:t>
            </a:r>
          </a:p>
          <a:p>
            <a:r>
              <a:rPr lang="en-US" dirty="0"/>
              <a:t>Redirect(</a:t>
            </a:r>
            <a:r>
              <a:rPr lang="en-US" dirty="0" err="1"/>
              <a:t>url_for</a:t>
            </a:r>
            <a:r>
              <a:rPr lang="en-US" dirty="0" smtClean="0"/>
              <a:t>(…)) calls the function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login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94484"/>
            <a:ext cx="10086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previous slide, we passed in an extra argument to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rror = error. Error corresponds to the error that was passed in by the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 call. Flask uses </a:t>
            </a:r>
            <a:r>
              <a:rPr lang="en-US" sz="2400" dirty="0" err="1" smtClean="0"/>
              <a:t>jinja</a:t>
            </a:r>
            <a:r>
              <a:rPr lang="en-US" sz="2400" dirty="0" smtClean="0"/>
              <a:t> templating and we can pass variables from flask to the html page using this. If there was an error message, we passed it in and the message is displayed. {{}} denotes a variable.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48110" cy="14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register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9727" y="1548247"/>
            <a:ext cx="4364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don’t want to store your passwords in your database as plain text, you probably want to hash it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in line 87, we have to commit if the query modifies the database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8247"/>
            <a:ext cx="4565072" cy="39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register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74318" cy="13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 page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66162" cy="924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3252355"/>
            <a:ext cx="631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home page, we want to display a welcome message to the user and allow the user to post something.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6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7744" cy="1436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29335"/>
            <a:ext cx="7119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in the insert that we only insert into </a:t>
            </a:r>
            <a:r>
              <a:rPr lang="en-US" dirty="0" err="1" smtClean="0"/>
              <a:t>blog_post</a:t>
            </a:r>
            <a:r>
              <a:rPr lang="en-US" dirty="0" smtClean="0"/>
              <a:t>, and username.</a:t>
            </a:r>
          </a:p>
          <a:p>
            <a:r>
              <a:rPr lang="en-US" dirty="0" smtClean="0"/>
              <a:t>We don’t want to insert into the timestamp because MySQL automatically</a:t>
            </a:r>
          </a:p>
          <a:p>
            <a:r>
              <a:rPr lang="en-US" dirty="0"/>
              <a:t>u</a:t>
            </a:r>
            <a:r>
              <a:rPr lang="en-US" dirty="0" smtClean="0"/>
              <a:t>pdates it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036" y="3443160"/>
            <a:ext cx="5749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want to allow the user to be able to post and see their posts on the front page. We call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and pass it into the home.html page.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87836" y="5217121"/>
            <a:ext cx="487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 the home.html page and use </a:t>
            </a:r>
            <a:r>
              <a:rPr lang="en-US" sz="2400" dirty="0" err="1" smtClean="0"/>
              <a:t>jinja’s</a:t>
            </a:r>
            <a:r>
              <a:rPr lang="en-US" sz="2400" dirty="0" smtClean="0"/>
              <a:t> for loop to iterate through the data given and display it.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16" y="1690688"/>
            <a:ext cx="4861656" cy="332213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28" y="1690688"/>
            <a:ext cx="5843216" cy="1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348902" cy="850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016251"/>
            <a:ext cx="10736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log out of the application, simply pop ‘username’ from the session store.</a:t>
            </a:r>
          </a:p>
          <a:p>
            <a:r>
              <a:rPr lang="en-US" sz="2400" dirty="0" smtClean="0"/>
              <a:t>Note that if the user presses the back button on the browser or manually types in</a:t>
            </a:r>
          </a:p>
          <a:p>
            <a:r>
              <a:rPr lang="en-US" sz="2400" dirty="0" smtClean="0"/>
              <a:t>a path that requires the user to be logged in, bad things will happen. In all the routes</a:t>
            </a:r>
          </a:p>
          <a:p>
            <a:r>
              <a:rPr lang="en-US" sz="2400" dirty="0" smtClean="0"/>
              <a:t>add a check to see if ‘username’ is in session before doing any other 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9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</a:t>
            </a:r>
            <a:r>
              <a:rPr lang="en-US" dirty="0" smtClean="0"/>
              <a:t>you can choose to sort the result of the search query either in python or MySQL.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guide on how to install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 have python and MySQL installed</a:t>
            </a:r>
          </a:p>
          <a:p>
            <a:r>
              <a:rPr lang="en-US" dirty="0" smtClean="0"/>
              <a:t>Go to the terminal or command prompt (for windows, make sure python is added to your path environment variables) and run:</a:t>
            </a:r>
          </a:p>
          <a:p>
            <a:pPr lvl="1"/>
            <a:r>
              <a:rPr lang="en-US" dirty="0" smtClean="0"/>
              <a:t>pip install flask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pymysql</a:t>
            </a:r>
            <a:r>
              <a:rPr lang="en-US" dirty="0" smtClean="0"/>
              <a:t> (used to connect to database)</a:t>
            </a:r>
          </a:p>
          <a:p>
            <a:r>
              <a:rPr lang="en-US" dirty="0" smtClean="0"/>
              <a:t>If you don’t have pip you can get it in the following link:</a:t>
            </a:r>
          </a:p>
          <a:p>
            <a:pPr lvl="1"/>
            <a:r>
              <a:rPr lang="en-US" dirty="0" smtClean="0">
                <a:hlinkClick r:id="rId2"/>
              </a:rPr>
              <a:t>https://pypi.python.org/pypi/pip</a:t>
            </a:r>
            <a:endParaRPr lang="en-US" dirty="0" smtClean="0"/>
          </a:p>
          <a:p>
            <a:pPr lvl="1"/>
            <a:r>
              <a:rPr lang="en-US" dirty="0" smtClean="0"/>
              <a:t>Run: python get-pip.py</a:t>
            </a:r>
          </a:p>
          <a:p>
            <a:r>
              <a:rPr lang="en-US" dirty="0" smtClean="0"/>
              <a:t>More information:</a:t>
            </a:r>
          </a:p>
          <a:p>
            <a:pPr lvl="1"/>
            <a:r>
              <a:rPr lang="en-US" dirty="0" smtClean="0">
                <a:hlinkClick r:id="rId3"/>
              </a:rPr>
              <a:t>http://flask.pocoo.org/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that you may have with connecting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“</a:t>
            </a:r>
            <a:r>
              <a:rPr lang="en-US" dirty="0" err="1" smtClean="0"/>
              <a:t>mysqld</a:t>
            </a:r>
            <a:r>
              <a:rPr lang="en-US" dirty="0" smtClean="0"/>
              <a:t>” in the command line to start the </a:t>
            </a:r>
            <a:r>
              <a:rPr lang="en-US" dirty="0" err="1" smtClean="0"/>
              <a:t>mysql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If you are unable to run </a:t>
            </a:r>
            <a:r>
              <a:rPr lang="en-US" dirty="0" err="1" smtClean="0"/>
              <a:t>mysql</a:t>
            </a:r>
            <a:r>
              <a:rPr lang="en-US" dirty="0" smtClean="0"/>
              <a:t> do the following:</a:t>
            </a:r>
          </a:p>
          <a:p>
            <a:r>
              <a:rPr lang="en-US" dirty="0" smtClean="0"/>
              <a:t>Mac – Add the path to </a:t>
            </a:r>
            <a:r>
              <a:rPr lang="en-US" dirty="0" err="1" smtClean="0"/>
              <a:t>mysqld</a:t>
            </a:r>
            <a:r>
              <a:rPr lang="en-US" dirty="0" smtClean="0"/>
              <a:t> using the following:</a:t>
            </a:r>
          </a:p>
          <a:p>
            <a:pPr lvl="1"/>
            <a:r>
              <a:rPr lang="en-US" dirty="0" smtClean="0"/>
              <a:t>export PATH=${PATH}:/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mamp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/bin/</a:t>
            </a:r>
          </a:p>
          <a:p>
            <a:pPr lvl="1"/>
            <a:r>
              <a:rPr lang="en-US" dirty="0" smtClean="0"/>
              <a:t>You will have to modify the path to match how it’s installed in your system</a:t>
            </a:r>
          </a:p>
          <a:p>
            <a:r>
              <a:rPr lang="en-US" dirty="0" smtClean="0"/>
              <a:t>Windows – Add </a:t>
            </a:r>
            <a:r>
              <a:rPr lang="en-US" dirty="0" err="1" smtClean="0"/>
              <a:t>mysqld</a:t>
            </a:r>
            <a:r>
              <a:rPr lang="en-US" dirty="0" smtClean="0"/>
              <a:t> to environment variables</a:t>
            </a:r>
          </a:p>
          <a:p>
            <a:pPr lvl="1"/>
            <a:r>
              <a:rPr lang="en-US" dirty="0"/>
              <a:t>C:\</a:t>
            </a:r>
            <a:r>
              <a:rPr lang="en-US" dirty="0" smtClean="0"/>
              <a:t>wamp\bin\mysql\mysql5.6.17\bin</a:t>
            </a:r>
          </a:p>
          <a:p>
            <a:pPr lvl="1"/>
            <a:r>
              <a:rPr lang="en-US" dirty="0" smtClean="0"/>
              <a:t>This needs to be added to PATH in environment variables</a:t>
            </a:r>
          </a:p>
          <a:p>
            <a:pPr lvl="1"/>
            <a:r>
              <a:rPr lang="en-US" dirty="0" smtClean="0"/>
              <a:t>Once again, the path might be different on your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2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is a micro-framework for python</a:t>
            </a:r>
          </a:p>
          <a:p>
            <a:r>
              <a:rPr lang="en-US" dirty="0" smtClean="0"/>
              <a:t>Easy to code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Good documentation</a:t>
            </a:r>
          </a:p>
          <a:p>
            <a:r>
              <a:rPr lang="en-US" dirty="0" smtClean="0"/>
              <a:t>RESTful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8417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Flask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9179" y="1690688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8582526" y="1690688"/>
            <a:ext cx="3449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app.route</a:t>
            </a:r>
            <a:r>
              <a:rPr lang="en-US" sz="2400" dirty="0" smtClean="0"/>
              <a:t>(‘/’) is saying that if the user goes to the root level of your application (</a:t>
            </a:r>
            <a:r>
              <a:rPr lang="en-US" sz="2400" dirty="0" err="1" smtClean="0"/>
              <a:t>e.g</a:t>
            </a:r>
            <a:r>
              <a:rPr lang="en-US" sz="2400" dirty="0" smtClean="0"/>
              <a:t> 127.0.0.1:5000/) the hello function will be called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you go to localhost:5000</a:t>
            </a:r>
          </a:p>
          <a:p>
            <a:r>
              <a:rPr lang="en-US" sz="2400" dirty="0" smtClean="0"/>
              <a:t>You should see Hello World being printed 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02848" cy="35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html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5221" y="1690688"/>
            <a:ext cx="4219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want to send back </a:t>
            </a:r>
            <a:r>
              <a:rPr lang="en-US" sz="2400" dirty="0" err="1" smtClean="0"/>
              <a:t>hml</a:t>
            </a:r>
            <a:r>
              <a:rPr lang="en-US" sz="2400" dirty="0" smtClean="0"/>
              <a:t> files, import </a:t>
            </a:r>
            <a:r>
              <a:rPr lang="en-US" sz="2400" dirty="0" err="1" smtClean="0"/>
              <a:t>render_template</a:t>
            </a:r>
            <a:r>
              <a:rPr lang="en-US" sz="2400" dirty="0" smtClean="0"/>
              <a:t> and use it to send back html files. </a:t>
            </a:r>
          </a:p>
          <a:p>
            <a:endParaRPr lang="en-US" sz="2400" dirty="0"/>
          </a:p>
          <a:p>
            <a:r>
              <a:rPr lang="en-US" sz="2400" dirty="0" smtClean="0"/>
              <a:t>***The html files should be in a directory called templates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597" y="4716380"/>
            <a:ext cx="3746174" cy="13454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090640" cy="31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login/register form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93592" cy="9229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084"/>
            <a:ext cx="6937108" cy="977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3096126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would be in a login.html file, this makes a POST request to /</a:t>
            </a:r>
            <a:r>
              <a:rPr lang="en-US" sz="2400" dirty="0" err="1" smtClean="0"/>
              <a:t>loginAuth</a:t>
            </a:r>
            <a:r>
              <a:rPr lang="en-US" sz="2400" dirty="0" smtClean="0"/>
              <a:t>, we’ll talk more about /</a:t>
            </a:r>
            <a:r>
              <a:rPr lang="en-US" sz="2400" dirty="0" err="1" smtClean="0"/>
              <a:t>loginAuth</a:t>
            </a:r>
            <a:r>
              <a:rPr lang="en-US" sz="2400" dirty="0" smtClean="0"/>
              <a:t> later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332561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would be in a register.html file, this makes a POST request to /</a:t>
            </a:r>
            <a:r>
              <a:rPr lang="en-US" sz="2400" dirty="0" err="1" smtClean="0"/>
              <a:t>registerAuth</a:t>
            </a:r>
            <a:r>
              <a:rPr lang="en-US" sz="2400" dirty="0" smtClean="0"/>
              <a:t>, we’ll talk more about /</a:t>
            </a:r>
            <a:r>
              <a:rPr lang="en-US" sz="2400" dirty="0" err="1" smtClean="0"/>
              <a:t>registerAuth</a:t>
            </a:r>
            <a:r>
              <a:rPr lang="en-US" sz="2400" dirty="0" smtClean="0"/>
              <a:t>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flask code to serve the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62724" cy="17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to connect to MySQL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9157" y="1690688"/>
            <a:ext cx="405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sets the configuration to connect to your MySQL database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99157" y="3831379"/>
            <a:ext cx="4186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session, requests, </a:t>
            </a:r>
            <a:r>
              <a:rPr lang="en-US" sz="2400" dirty="0" err="1" smtClean="0"/>
              <a:t>url_for</a:t>
            </a:r>
            <a:r>
              <a:rPr lang="en-US" sz="2400" dirty="0" smtClean="0"/>
              <a:t>, and redirect for the next part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4495"/>
            <a:ext cx="5264728" cy="18802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801498" cy="1416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3270"/>
            <a:ext cx="4265900" cy="1094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99157" y="5216237"/>
            <a:ext cx="326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order to use session, you must create a secret key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98027" y="5216237"/>
            <a:ext cx="2301130" cy="3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801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Overview of Web Database Applications with Flask </vt:lpstr>
      <vt:lpstr>Quick guide on how to install Flask</vt:lpstr>
      <vt:lpstr>Flask</vt:lpstr>
      <vt:lpstr>Table definitions</vt:lpstr>
      <vt:lpstr>Basic Flask App</vt:lpstr>
      <vt:lpstr>Rendering html files</vt:lpstr>
      <vt:lpstr>Creating a simple login/register form</vt:lpstr>
      <vt:lpstr>Creating flask code to serve the files</vt:lpstr>
      <vt:lpstr>Configuring to connect to MySQL</vt:lpstr>
      <vt:lpstr>Authenticating the login</vt:lpstr>
      <vt:lpstr>Redirect(url_for(…)) vs Render_template(…)</vt:lpstr>
      <vt:lpstr>Updating the login form</vt:lpstr>
      <vt:lpstr>Authenticating register</vt:lpstr>
      <vt:lpstr>Updating register form</vt:lpstr>
      <vt:lpstr>The home page</vt:lpstr>
      <vt:lpstr>Posting</vt:lpstr>
      <vt:lpstr>Home page</vt:lpstr>
      <vt:lpstr>Logout</vt:lpstr>
      <vt:lpstr>Some notes</vt:lpstr>
      <vt:lpstr>Issues that you may have with connecting to MySQL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huang</dc:creator>
  <cp:lastModifiedBy>hui huang</cp:lastModifiedBy>
  <cp:revision>50</cp:revision>
  <dcterms:created xsi:type="dcterms:W3CDTF">2016-10-02T22:43:18Z</dcterms:created>
  <dcterms:modified xsi:type="dcterms:W3CDTF">2016-10-30T03:38:29Z</dcterms:modified>
</cp:coreProperties>
</file>