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B77FFF7-6080-4B8D-9212-A7806E1A09C9}"/>
              </a:ext>
            </a:extLst>
          </p:cNvPr>
          <p:cNvSpPr txBox="1"/>
          <p:nvPr/>
        </p:nvSpPr>
        <p:spPr>
          <a:xfrm>
            <a:off x="285750" y="381000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一维数据结构：（线性数据结构）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线性的数据 结构强调存储与顺序。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F03AB8-927F-4DAE-BC45-E07ABCBC5420}"/>
              </a:ext>
            </a:extLst>
          </p:cNvPr>
          <p:cNvSpPr txBox="1"/>
          <p:nvPr/>
        </p:nvSpPr>
        <p:spPr>
          <a:xfrm>
            <a:off x="523875" y="2009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36291-B324-44A2-8822-83E583D7BB8F}"/>
              </a:ext>
            </a:extLst>
          </p:cNvPr>
          <p:cNvSpPr txBox="1"/>
          <p:nvPr/>
        </p:nvSpPr>
        <p:spPr>
          <a:xfrm>
            <a:off x="523875" y="39571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F5884E-8E41-42F0-BFA4-BFA3A41FBD09}"/>
              </a:ext>
            </a:extLst>
          </p:cNvPr>
          <p:cNvSpPr/>
          <p:nvPr/>
        </p:nvSpPr>
        <p:spPr>
          <a:xfrm>
            <a:off x="139065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2610A1-827B-466B-AF3C-2799FA04D0A6}"/>
              </a:ext>
            </a:extLst>
          </p:cNvPr>
          <p:cNvSpPr/>
          <p:nvPr/>
        </p:nvSpPr>
        <p:spPr>
          <a:xfrm>
            <a:off x="186690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BA465-3BBA-43CD-B3D3-977F5F4DBF62}"/>
              </a:ext>
            </a:extLst>
          </p:cNvPr>
          <p:cNvSpPr/>
          <p:nvPr/>
        </p:nvSpPr>
        <p:spPr>
          <a:xfrm>
            <a:off x="234315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44808F-7E2D-4D9D-AB6A-5A65C4D7137A}"/>
              </a:ext>
            </a:extLst>
          </p:cNvPr>
          <p:cNvSpPr/>
          <p:nvPr/>
        </p:nvSpPr>
        <p:spPr>
          <a:xfrm>
            <a:off x="281940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FB2E20-AC4C-4EA4-89E5-EAFB1CDCDA3F}"/>
              </a:ext>
            </a:extLst>
          </p:cNvPr>
          <p:cNvSpPr/>
          <p:nvPr/>
        </p:nvSpPr>
        <p:spPr>
          <a:xfrm>
            <a:off x="329565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D1BEF6-3F85-46DE-A356-F43F72C83A32}"/>
              </a:ext>
            </a:extLst>
          </p:cNvPr>
          <p:cNvSpPr/>
          <p:nvPr/>
        </p:nvSpPr>
        <p:spPr>
          <a:xfrm>
            <a:off x="377190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D3A5E2-7C11-4C0C-BA9D-C0CB8EE3F025}"/>
              </a:ext>
            </a:extLst>
          </p:cNvPr>
          <p:cNvSpPr/>
          <p:nvPr/>
        </p:nvSpPr>
        <p:spPr>
          <a:xfrm>
            <a:off x="4248150" y="2039898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7EC075-D850-40F9-87D4-4BAC7078AFF0}"/>
              </a:ext>
            </a:extLst>
          </p:cNvPr>
          <p:cNvSpPr/>
          <p:nvPr/>
        </p:nvSpPr>
        <p:spPr>
          <a:xfrm>
            <a:off x="4724400" y="2036207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CC70DA-0072-41C8-8973-EB982B7AD76E}"/>
              </a:ext>
            </a:extLst>
          </p:cNvPr>
          <p:cNvSpPr/>
          <p:nvPr/>
        </p:nvSpPr>
        <p:spPr>
          <a:xfrm>
            <a:off x="1390651" y="395870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25DEE1-4130-4E0E-AD1B-1247A3A9D00D}"/>
              </a:ext>
            </a:extLst>
          </p:cNvPr>
          <p:cNvSpPr/>
          <p:nvPr/>
        </p:nvSpPr>
        <p:spPr>
          <a:xfrm>
            <a:off x="2819401" y="3957161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933B43-5B43-4B82-9244-C36CF37321E6}"/>
              </a:ext>
            </a:extLst>
          </p:cNvPr>
          <p:cNvSpPr/>
          <p:nvPr/>
        </p:nvSpPr>
        <p:spPr>
          <a:xfrm>
            <a:off x="4248151" y="3957161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3CD2E8-72C1-4A36-89AB-1A8E072A1381}"/>
              </a:ext>
            </a:extLst>
          </p:cNvPr>
          <p:cNvSpPr/>
          <p:nvPr/>
        </p:nvSpPr>
        <p:spPr>
          <a:xfrm>
            <a:off x="5676901" y="3957161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62072B-2152-4762-8891-42EEED7E6E7F}"/>
              </a:ext>
            </a:extLst>
          </p:cNvPr>
          <p:cNvSpPr/>
          <p:nvPr/>
        </p:nvSpPr>
        <p:spPr>
          <a:xfrm>
            <a:off x="7105651" y="3957161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FA4F7D5-B19D-49AC-B7E8-C3DE3931F1D1}"/>
              </a:ext>
            </a:extLst>
          </p:cNvPr>
          <p:cNvSpPr/>
          <p:nvPr/>
        </p:nvSpPr>
        <p:spPr>
          <a:xfrm>
            <a:off x="2105026" y="4059019"/>
            <a:ext cx="476250" cy="165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659D0CB-F99D-44BF-B17F-8D5C3D9BCA5E}"/>
              </a:ext>
            </a:extLst>
          </p:cNvPr>
          <p:cNvSpPr/>
          <p:nvPr/>
        </p:nvSpPr>
        <p:spPr>
          <a:xfrm>
            <a:off x="3553019" y="4059019"/>
            <a:ext cx="476250" cy="165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2F60DE6-D156-4049-81F1-006FFFFF297D}"/>
              </a:ext>
            </a:extLst>
          </p:cNvPr>
          <p:cNvSpPr/>
          <p:nvPr/>
        </p:nvSpPr>
        <p:spPr>
          <a:xfrm>
            <a:off x="4981769" y="4059019"/>
            <a:ext cx="476250" cy="165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73FDA2F-80E0-460E-B3B5-5746482E5127}"/>
              </a:ext>
            </a:extLst>
          </p:cNvPr>
          <p:cNvSpPr/>
          <p:nvPr/>
        </p:nvSpPr>
        <p:spPr>
          <a:xfrm>
            <a:off x="6410519" y="4059019"/>
            <a:ext cx="476250" cy="165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E2123-724C-4FA7-AA87-A4CA6C72AFF5}"/>
              </a:ext>
            </a:extLst>
          </p:cNvPr>
          <p:cNvSpPr txBox="1"/>
          <p:nvPr/>
        </p:nvSpPr>
        <p:spPr>
          <a:xfrm>
            <a:off x="1390650" y="2678281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数组定长：数组的长度是不可变的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D6F138-641D-4EB9-86A2-667510D6A79F}"/>
              </a:ext>
            </a:extLst>
          </p:cNvPr>
          <p:cNvSpPr txBox="1"/>
          <p:nvPr/>
        </p:nvSpPr>
        <p:spPr>
          <a:xfrm>
            <a:off x="1390650" y="3083674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数组扩容的过程中是消耗性能的；在写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代码时数组可以随便加，但是其实数组是定长的，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只不过是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引擎帮我们优化</a:t>
            </a:r>
          </a:p>
        </p:txBody>
      </p:sp>
    </p:spTree>
    <p:extLst>
      <p:ext uri="{BB962C8B-B14F-4D97-AF65-F5344CB8AC3E}">
        <p14:creationId xmlns:p14="http://schemas.microsoft.com/office/powerpoint/2010/main" val="33128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883844-FDC7-413C-B4AD-3B6161DC5FF5}"/>
              </a:ext>
            </a:extLst>
          </p:cNvPr>
          <p:cNvSpPr txBox="1"/>
          <p:nvPr/>
        </p:nvSpPr>
        <p:spPr>
          <a:xfrm>
            <a:off x="514350" y="4953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数组扩容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2A29C0-F861-4B4D-8699-3E1797ECA4E9}"/>
              </a:ext>
            </a:extLst>
          </p:cNvPr>
          <p:cNvSpPr/>
          <p:nvPr/>
        </p:nvSpPr>
        <p:spPr>
          <a:xfrm>
            <a:off x="304800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B19C8-3BA4-4E62-A0E3-AFE3C23A8C4B}"/>
              </a:ext>
            </a:extLst>
          </p:cNvPr>
          <p:cNvSpPr/>
          <p:nvPr/>
        </p:nvSpPr>
        <p:spPr>
          <a:xfrm>
            <a:off x="352425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639B10-4722-4B6A-8CF6-353A83E228FA}"/>
              </a:ext>
            </a:extLst>
          </p:cNvPr>
          <p:cNvSpPr/>
          <p:nvPr/>
        </p:nvSpPr>
        <p:spPr>
          <a:xfrm>
            <a:off x="400050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9EBADD-F637-46E5-B31F-055CEE4EA10E}"/>
              </a:ext>
            </a:extLst>
          </p:cNvPr>
          <p:cNvSpPr/>
          <p:nvPr/>
        </p:nvSpPr>
        <p:spPr>
          <a:xfrm>
            <a:off x="447675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ABA681-3C15-4213-90B5-4C83C9738C04}"/>
              </a:ext>
            </a:extLst>
          </p:cNvPr>
          <p:cNvSpPr/>
          <p:nvPr/>
        </p:nvSpPr>
        <p:spPr>
          <a:xfrm>
            <a:off x="495300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E4FDB3-527D-4A52-A038-890E109C0B54}"/>
              </a:ext>
            </a:extLst>
          </p:cNvPr>
          <p:cNvSpPr/>
          <p:nvPr/>
        </p:nvSpPr>
        <p:spPr>
          <a:xfrm>
            <a:off x="542925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A26CF1-5D8A-4F92-8684-564FEE9ECAE4}"/>
              </a:ext>
            </a:extLst>
          </p:cNvPr>
          <p:cNvSpPr/>
          <p:nvPr/>
        </p:nvSpPr>
        <p:spPr>
          <a:xfrm>
            <a:off x="5905500" y="1532930"/>
            <a:ext cx="476250" cy="3656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3D0E17-0119-497B-8809-814567155DCC}"/>
              </a:ext>
            </a:extLst>
          </p:cNvPr>
          <p:cNvSpPr/>
          <p:nvPr/>
        </p:nvSpPr>
        <p:spPr>
          <a:xfrm>
            <a:off x="6381750" y="1529239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80E522-553F-412A-85E7-C36FFFA4D184}"/>
              </a:ext>
            </a:extLst>
          </p:cNvPr>
          <p:cNvSpPr txBox="1"/>
          <p:nvPr/>
        </p:nvSpPr>
        <p:spPr>
          <a:xfrm>
            <a:off x="1422078" y="150590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数组原长度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A3FFFE-8DEB-423D-83BE-17E75381232C}"/>
              </a:ext>
            </a:extLst>
          </p:cNvPr>
          <p:cNvSpPr txBox="1"/>
          <p:nvPr/>
        </p:nvSpPr>
        <p:spPr>
          <a:xfrm>
            <a:off x="1189644" y="233184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扩容一个数组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00ADA0-9373-418A-B746-AF7EFE64AFD4}"/>
              </a:ext>
            </a:extLst>
          </p:cNvPr>
          <p:cNvSpPr/>
          <p:nvPr/>
        </p:nvSpPr>
        <p:spPr>
          <a:xfrm>
            <a:off x="304800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65BC02-0787-4B2F-AA42-9C9043F4B435}"/>
              </a:ext>
            </a:extLst>
          </p:cNvPr>
          <p:cNvSpPr/>
          <p:nvPr/>
        </p:nvSpPr>
        <p:spPr>
          <a:xfrm>
            <a:off x="35242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A1DC44-D114-400D-A342-84F5F2875A1F}"/>
              </a:ext>
            </a:extLst>
          </p:cNvPr>
          <p:cNvSpPr/>
          <p:nvPr/>
        </p:nvSpPr>
        <p:spPr>
          <a:xfrm>
            <a:off x="400050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6FE5FE-82AF-43FF-B00A-65FDA48ABBBF}"/>
              </a:ext>
            </a:extLst>
          </p:cNvPr>
          <p:cNvSpPr/>
          <p:nvPr/>
        </p:nvSpPr>
        <p:spPr>
          <a:xfrm>
            <a:off x="44767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F51BB-AACF-4877-9145-927E703CFF26}"/>
              </a:ext>
            </a:extLst>
          </p:cNvPr>
          <p:cNvSpPr/>
          <p:nvPr/>
        </p:nvSpPr>
        <p:spPr>
          <a:xfrm>
            <a:off x="495300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EA7393-F671-4835-8BEE-8FD4493F3053}"/>
              </a:ext>
            </a:extLst>
          </p:cNvPr>
          <p:cNvSpPr/>
          <p:nvPr/>
        </p:nvSpPr>
        <p:spPr>
          <a:xfrm>
            <a:off x="54292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084101-D9C0-4D14-B492-DC7733C8F493}"/>
              </a:ext>
            </a:extLst>
          </p:cNvPr>
          <p:cNvSpPr/>
          <p:nvPr/>
        </p:nvSpPr>
        <p:spPr>
          <a:xfrm>
            <a:off x="5905500" y="2343866"/>
            <a:ext cx="476250" cy="3656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25232-B1CA-4B40-AE27-4AFCD84CFAE6}"/>
              </a:ext>
            </a:extLst>
          </p:cNvPr>
          <p:cNvSpPr/>
          <p:nvPr/>
        </p:nvSpPr>
        <p:spPr>
          <a:xfrm>
            <a:off x="63817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134DA6-E6C8-4562-8FDB-23B78D12A588}"/>
              </a:ext>
            </a:extLst>
          </p:cNvPr>
          <p:cNvSpPr/>
          <p:nvPr/>
        </p:nvSpPr>
        <p:spPr>
          <a:xfrm>
            <a:off x="685800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32E027-A6CC-46B6-8C98-D3971D91263E}"/>
              </a:ext>
            </a:extLst>
          </p:cNvPr>
          <p:cNvSpPr/>
          <p:nvPr/>
        </p:nvSpPr>
        <p:spPr>
          <a:xfrm>
            <a:off x="73342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49CAD2-648B-4AE7-AEE3-6F913FBECC98}"/>
              </a:ext>
            </a:extLst>
          </p:cNvPr>
          <p:cNvSpPr/>
          <p:nvPr/>
        </p:nvSpPr>
        <p:spPr>
          <a:xfrm>
            <a:off x="781050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38D223-0AB6-46C3-9846-7D205D85A274}"/>
              </a:ext>
            </a:extLst>
          </p:cNvPr>
          <p:cNvSpPr/>
          <p:nvPr/>
        </p:nvSpPr>
        <p:spPr>
          <a:xfrm>
            <a:off x="82867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909C28-4CBF-4465-8D22-40BAA071ED41}"/>
              </a:ext>
            </a:extLst>
          </p:cNvPr>
          <p:cNvSpPr/>
          <p:nvPr/>
        </p:nvSpPr>
        <p:spPr>
          <a:xfrm>
            <a:off x="876300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34D702-2D0B-41EC-ABEA-D008ECBE6F8E}"/>
              </a:ext>
            </a:extLst>
          </p:cNvPr>
          <p:cNvSpPr/>
          <p:nvPr/>
        </p:nvSpPr>
        <p:spPr>
          <a:xfrm>
            <a:off x="92392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5DA9F7-0078-4F85-9556-44A10AE1A933}"/>
              </a:ext>
            </a:extLst>
          </p:cNvPr>
          <p:cNvSpPr/>
          <p:nvPr/>
        </p:nvSpPr>
        <p:spPr>
          <a:xfrm>
            <a:off x="9715500" y="2343866"/>
            <a:ext cx="476250" cy="3656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DEDF3A7-2A36-4363-821F-8382643C0EA1}"/>
              </a:ext>
            </a:extLst>
          </p:cNvPr>
          <p:cNvSpPr/>
          <p:nvPr/>
        </p:nvSpPr>
        <p:spPr>
          <a:xfrm>
            <a:off x="10191750" y="2340175"/>
            <a:ext cx="4762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2113D9-1647-4AC9-B5DE-A814D64A55DF}"/>
              </a:ext>
            </a:extLst>
          </p:cNvPr>
          <p:cNvSpPr txBox="1"/>
          <p:nvPr/>
        </p:nvSpPr>
        <p:spPr>
          <a:xfrm>
            <a:off x="2650916" y="2838334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数组扩容的过程：重新申请一个数组，然后将之前的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位复制过来，再往里面添加新的数据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F206D3-51A8-4D40-A5D1-FBD95D860B55}"/>
              </a:ext>
            </a:extLst>
          </p:cNvPr>
          <p:cNvSpPr txBox="1"/>
          <p:nvPr/>
        </p:nvSpPr>
        <p:spPr>
          <a:xfrm>
            <a:off x="2612816" y="3165996"/>
            <a:ext cx="948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我们向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引擎申请一个数组，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引擎重新分配一个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位的数组，再将之前的数组复制过来。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24C04A-E2A0-44A9-A78E-FBC72456AD17}"/>
              </a:ext>
            </a:extLst>
          </p:cNvPr>
          <p:cNvSpPr txBox="1"/>
          <p:nvPr/>
        </p:nvSpPr>
        <p:spPr>
          <a:xfrm>
            <a:off x="1189644" y="4000152"/>
            <a:ext cx="49471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数组特性：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存储在物理空间上是连续的。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底层的数组长度是不可变的。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数组的变量，指向了数组第一个元素的位置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17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182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楷体</vt:lpstr>
      <vt:lpstr>Arial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z</dc:creator>
  <cp:lastModifiedBy>x</cp:lastModifiedBy>
  <cp:revision>4</cp:revision>
  <dcterms:created xsi:type="dcterms:W3CDTF">2020-12-12T06:35:00Z</dcterms:created>
  <dcterms:modified xsi:type="dcterms:W3CDTF">2020-12-12T06:55:12Z</dcterms:modified>
</cp:coreProperties>
</file>