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91840" y="10226160"/>
            <a:ext cx="37307160" cy="7055640"/>
          </a:xfrm>
          <a:prstGeom prst="rect">
            <a:avLst/>
          </a:prstGeom>
        </p:spPr>
        <p:txBody>
          <a:bodyPr lIns="0" rIns="0" tIns="0" bIns="0" anchor="ctr"/>
          <a:p>
            <a:endParaRPr b="0" lang="en-US" sz="8600" spc="-1" strike="noStrike">
              <a:solidFill>
                <a:srgbClr val="000000"/>
              </a:solidFill>
              <a:latin typeface="Calibri"/>
            </a:endParaRPr>
          </a:p>
        </p:txBody>
      </p:sp>
      <p:sp>
        <p:nvSpPr>
          <p:cNvPr id="27"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15400" spc="-1" strike="noStrike">
              <a:solidFill>
                <a:srgbClr val="000000"/>
              </a:solidFill>
              <a:latin typeface="Calibri"/>
            </a:endParaRPr>
          </a:p>
        </p:txBody>
      </p:sp>
      <p:sp>
        <p:nvSpPr>
          <p:cNvPr id="28"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91840" y="10226160"/>
            <a:ext cx="37307160" cy="7055640"/>
          </a:xfrm>
          <a:prstGeom prst="rect">
            <a:avLst/>
          </a:prstGeom>
        </p:spPr>
        <p:txBody>
          <a:bodyPr lIns="0" rIns="0" tIns="0" bIns="0" anchor="ctr"/>
          <a:p>
            <a:endParaRPr b="0" lang="en-US" sz="8600" spc="-1" strike="noStrike">
              <a:solidFill>
                <a:srgbClr val="000000"/>
              </a:solidFill>
              <a:latin typeface="Calibri"/>
            </a:endParaRPr>
          </a:p>
        </p:txBody>
      </p:sp>
      <p:sp>
        <p:nvSpPr>
          <p:cNvPr id="30"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5400" spc="-1" strike="noStrike">
              <a:solidFill>
                <a:srgbClr val="000000"/>
              </a:solidFill>
              <a:latin typeface="Calibri"/>
            </a:endParaRPr>
          </a:p>
        </p:txBody>
      </p:sp>
      <p:sp>
        <p:nvSpPr>
          <p:cNvPr id="31"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5400" spc="-1" strike="noStrike">
              <a:solidFill>
                <a:srgbClr val="000000"/>
              </a:solidFill>
              <a:latin typeface="Calibri"/>
            </a:endParaRPr>
          </a:p>
        </p:txBody>
      </p:sp>
      <p:sp>
        <p:nvSpPr>
          <p:cNvPr id="32"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15400" spc="-1" strike="noStrike">
              <a:solidFill>
                <a:srgbClr val="000000"/>
              </a:solidFill>
              <a:latin typeface="Calibri"/>
            </a:endParaRPr>
          </a:p>
        </p:txBody>
      </p:sp>
      <p:sp>
        <p:nvSpPr>
          <p:cNvPr id="33" name="PlaceHolder 5"/>
          <p:cNvSpPr>
            <a:spLocks noGrp="1"/>
          </p:cNvSpPr>
          <p:nvPr>
            <p:ph type="body"/>
          </p:nvPr>
        </p:nvSpPr>
        <p:spPr>
          <a:xfrm>
            <a:off x="22435200" y="17674920"/>
            <a:ext cx="19276560" cy="910692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291840" y="10226160"/>
            <a:ext cx="37307160" cy="7055640"/>
          </a:xfrm>
          <a:prstGeom prst="rect">
            <a:avLst/>
          </a:prstGeom>
        </p:spPr>
        <p:txBody>
          <a:bodyPr lIns="0" rIns="0" tIns="0" bIns="0" anchor="ctr"/>
          <a:p>
            <a:endParaRPr b="0" lang="en-US" sz="8600" spc="-1" strike="noStrike">
              <a:solidFill>
                <a:srgbClr val="000000"/>
              </a:solidFill>
              <a:latin typeface="Calibri"/>
            </a:endParaRPr>
          </a:p>
        </p:txBody>
      </p:sp>
      <p:sp>
        <p:nvSpPr>
          <p:cNvPr id="35" name="PlaceHolder 2"/>
          <p:cNvSpPr>
            <a:spLocks noGrp="1"/>
          </p:cNvSpPr>
          <p:nvPr>
            <p:ph type="body"/>
          </p:nvPr>
        </p:nvSpPr>
        <p:spPr>
          <a:xfrm>
            <a:off x="2194560" y="7702560"/>
            <a:ext cx="12719160" cy="9106920"/>
          </a:xfrm>
          <a:prstGeom prst="rect">
            <a:avLst/>
          </a:prstGeom>
        </p:spPr>
        <p:txBody>
          <a:bodyPr lIns="0" rIns="0" tIns="0" bIns="0">
            <a:normAutofit/>
          </a:bodyPr>
          <a:p>
            <a:endParaRPr b="0" lang="en-US" sz="15400" spc="-1" strike="noStrike">
              <a:solidFill>
                <a:srgbClr val="000000"/>
              </a:solidFill>
              <a:latin typeface="Calibri"/>
            </a:endParaRPr>
          </a:p>
        </p:txBody>
      </p:sp>
      <p:sp>
        <p:nvSpPr>
          <p:cNvPr id="36" name="PlaceHolder 3"/>
          <p:cNvSpPr>
            <a:spLocks noGrp="1"/>
          </p:cNvSpPr>
          <p:nvPr>
            <p:ph type="body"/>
          </p:nvPr>
        </p:nvSpPr>
        <p:spPr>
          <a:xfrm>
            <a:off x="15550200" y="7702560"/>
            <a:ext cx="12719160" cy="9106920"/>
          </a:xfrm>
          <a:prstGeom prst="rect">
            <a:avLst/>
          </a:prstGeom>
        </p:spPr>
        <p:txBody>
          <a:bodyPr lIns="0" rIns="0" tIns="0" bIns="0">
            <a:normAutofit/>
          </a:bodyPr>
          <a:p>
            <a:endParaRPr b="0" lang="en-US" sz="15400" spc="-1" strike="noStrike">
              <a:solidFill>
                <a:srgbClr val="000000"/>
              </a:solidFill>
              <a:latin typeface="Calibri"/>
            </a:endParaRPr>
          </a:p>
        </p:txBody>
      </p:sp>
      <p:sp>
        <p:nvSpPr>
          <p:cNvPr id="37" name="PlaceHolder 4"/>
          <p:cNvSpPr>
            <a:spLocks noGrp="1"/>
          </p:cNvSpPr>
          <p:nvPr>
            <p:ph type="body"/>
          </p:nvPr>
        </p:nvSpPr>
        <p:spPr>
          <a:xfrm>
            <a:off x="28905480" y="7702560"/>
            <a:ext cx="12719160" cy="9106920"/>
          </a:xfrm>
          <a:prstGeom prst="rect">
            <a:avLst/>
          </a:prstGeom>
        </p:spPr>
        <p:txBody>
          <a:bodyPr lIns="0" rIns="0" tIns="0" bIns="0">
            <a:normAutofit/>
          </a:bodyPr>
          <a:p>
            <a:endParaRPr b="0" lang="en-US" sz="15400" spc="-1" strike="noStrike">
              <a:solidFill>
                <a:srgbClr val="000000"/>
              </a:solidFill>
              <a:latin typeface="Calibri"/>
            </a:endParaRPr>
          </a:p>
        </p:txBody>
      </p:sp>
      <p:sp>
        <p:nvSpPr>
          <p:cNvPr id="38" name="PlaceHolder 5"/>
          <p:cNvSpPr>
            <a:spLocks noGrp="1"/>
          </p:cNvSpPr>
          <p:nvPr>
            <p:ph type="body"/>
          </p:nvPr>
        </p:nvSpPr>
        <p:spPr>
          <a:xfrm>
            <a:off x="2194560" y="17674920"/>
            <a:ext cx="12719160" cy="9106920"/>
          </a:xfrm>
          <a:prstGeom prst="rect">
            <a:avLst/>
          </a:prstGeom>
        </p:spPr>
        <p:txBody>
          <a:bodyPr lIns="0" rIns="0" tIns="0" bIns="0">
            <a:normAutofit/>
          </a:bodyPr>
          <a:p>
            <a:endParaRPr b="0" lang="en-US" sz="15400" spc="-1" strike="noStrike">
              <a:solidFill>
                <a:srgbClr val="000000"/>
              </a:solidFill>
              <a:latin typeface="Calibri"/>
            </a:endParaRPr>
          </a:p>
        </p:txBody>
      </p:sp>
      <p:sp>
        <p:nvSpPr>
          <p:cNvPr id="39" name="PlaceHolder 6"/>
          <p:cNvSpPr>
            <a:spLocks noGrp="1"/>
          </p:cNvSpPr>
          <p:nvPr>
            <p:ph type="body"/>
          </p:nvPr>
        </p:nvSpPr>
        <p:spPr>
          <a:xfrm>
            <a:off x="15550200" y="17674920"/>
            <a:ext cx="12719160" cy="9106920"/>
          </a:xfrm>
          <a:prstGeom prst="rect">
            <a:avLst/>
          </a:prstGeom>
        </p:spPr>
        <p:txBody>
          <a:bodyPr lIns="0" rIns="0" tIns="0" bIns="0">
            <a:normAutofit/>
          </a:bodyPr>
          <a:p>
            <a:endParaRPr b="0" lang="en-US" sz="15400" spc="-1" strike="noStrike">
              <a:solidFill>
                <a:srgbClr val="000000"/>
              </a:solidFill>
              <a:latin typeface="Calibri"/>
            </a:endParaRPr>
          </a:p>
        </p:txBody>
      </p:sp>
      <p:sp>
        <p:nvSpPr>
          <p:cNvPr id="40" name="PlaceHolder 7"/>
          <p:cNvSpPr>
            <a:spLocks noGrp="1"/>
          </p:cNvSpPr>
          <p:nvPr>
            <p:ph type="body"/>
          </p:nvPr>
        </p:nvSpPr>
        <p:spPr>
          <a:xfrm>
            <a:off x="28905480" y="17674920"/>
            <a:ext cx="12719160" cy="910692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291840" y="10226160"/>
            <a:ext cx="37307160" cy="7055640"/>
          </a:xfrm>
          <a:prstGeom prst="rect">
            <a:avLst/>
          </a:prstGeom>
        </p:spPr>
        <p:txBody>
          <a:bodyPr lIns="0" rIns="0" tIns="0" bIns="0" anchor="ctr"/>
          <a:p>
            <a:endParaRPr b="0" lang="en-US" sz="8600" spc="-1" strike="noStrike">
              <a:solidFill>
                <a:srgbClr val="000000"/>
              </a:solidFill>
              <a:latin typeface="Calibri"/>
            </a:endParaRPr>
          </a:p>
        </p:txBody>
      </p:sp>
      <p:sp>
        <p:nvSpPr>
          <p:cNvPr id="6"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291840" y="10226160"/>
            <a:ext cx="37307160" cy="7055640"/>
          </a:xfrm>
          <a:prstGeom prst="rect">
            <a:avLst/>
          </a:prstGeom>
        </p:spPr>
        <p:txBody>
          <a:bodyPr lIns="0" rIns="0" tIns="0" bIns="0" anchor="ctr"/>
          <a:p>
            <a:endParaRPr b="0" lang="en-US" sz="8600" spc="-1" strike="noStrike">
              <a:solidFill>
                <a:srgbClr val="000000"/>
              </a:solidFill>
              <a:latin typeface="Calibri"/>
            </a:endParaRPr>
          </a:p>
        </p:txBody>
      </p:sp>
      <p:sp>
        <p:nvSpPr>
          <p:cNvPr id="8"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91840" y="10226160"/>
            <a:ext cx="37307160" cy="7055640"/>
          </a:xfrm>
          <a:prstGeom prst="rect">
            <a:avLst/>
          </a:prstGeom>
        </p:spPr>
        <p:txBody>
          <a:bodyPr lIns="0" rIns="0" tIns="0" bIns="0" anchor="ctr"/>
          <a:p>
            <a:endParaRPr b="0" lang="en-US" sz="8600" spc="-1" strike="noStrike">
              <a:solidFill>
                <a:srgbClr val="000000"/>
              </a:solidFill>
              <a:latin typeface="Calibri"/>
            </a:endParaRPr>
          </a:p>
        </p:txBody>
      </p:sp>
      <p:sp>
        <p:nvSpPr>
          <p:cNvPr id="10"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15400" spc="-1" strike="noStrike">
              <a:solidFill>
                <a:srgbClr val="000000"/>
              </a:solidFill>
              <a:latin typeface="Calibri"/>
            </a:endParaRPr>
          </a:p>
        </p:txBody>
      </p:sp>
      <p:sp>
        <p:nvSpPr>
          <p:cNvPr id="11"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291840" y="10226160"/>
            <a:ext cx="37307160" cy="7055640"/>
          </a:xfrm>
          <a:prstGeom prst="rect">
            <a:avLst/>
          </a:prstGeom>
        </p:spPr>
        <p:txBody>
          <a:bodyPr lIns="0" rIns="0" tIns="0" bIns="0" anchor="ctr"/>
          <a:p>
            <a:endParaRPr b="0" lang="en-US" sz="86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291840" y="10226160"/>
            <a:ext cx="37307160" cy="32707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91840" y="10226160"/>
            <a:ext cx="37307160" cy="7055640"/>
          </a:xfrm>
          <a:prstGeom prst="rect">
            <a:avLst/>
          </a:prstGeom>
        </p:spPr>
        <p:txBody>
          <a:bodyPr lIns="0" rIns="0" tIns="0" bIns="0" anchor="ctr"/>
          <a:p>
            <a:endParaRPr b="0" lang="en-US" sz="8600" spc="-1" strike="noStrike">
              <a:solidFill>
                <a:srgbClr val="000000"/>
              </a:solidFill>
              <a:latin typeface="Calibri"/>
            </a:endParaRPr>
          </a:p>
        </p:txBody>
      </p:sp>
      <p:sp>
        <p:nvSpPr>
          <p:cNvPr id="15"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5400" spc="-1" strike="noStrike">
              <a:solidFill>
                <a:srgbClr val="000000"/>
              </a:solidFill>
              <a:latin typeface="Calibri"/>
            </a:endParaRPr>
          </a:p>
        </p:txBody>
      </p:sp>
      <p:sp>
        <p:nvSpPr>
          <p:cNvPr id="16"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15400" spc="-1" strike="noStrike">
              <a:solidFill>
                <a:srgbClr val="000000"/>
              </a:solidFill>
              <a:latin typeface="Calibri"/>
            </a:endParaRPr>
          </a:p>
        </p:txBody>
      </p:sp>
      <p:sp>
        <p:nvSpPr>
          <p:cNvPr id="17"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291840" y="10226160"/>
            <a:ext cx="37307160" cy="7055640"/>
          </a:xfrm>
          <a:prstGeom prst="rect">
            <a:avLst/>
          </a:prstGeom>
        </p:spPr>
        <p:txBody>
          <a:bodyPr lIns="0" rIns="0" tIns="0" bIns="0" anchor="ctr"/>
          <a:p>
            <a:endParaRPr b="0" lang="en-US" sz="8600" spc="-1" strike="noStrike">
              <a:solidFill>
                <a:srgbClr val="000000"/>
              </a:solidFill>
              <a:latin typeface="Calibri"/>
            </a:endParaRPr>
          </a:p>
        </p:txBody>
      </p:sp>
      <p:sp>
        <p:nvSpPr>
          <p:cNvPr id="19"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15400" spc="-1" strike="noStrike">
              <a:solidFill>
                <a:srgbClr val="000000"/>
              </a:solidFill>
              <a:latin typeface="Calibri"/>
            </a:endParaRPr>
          </a:p>
        </p:txBody>
      </p:sp>
      <p:sp>
        <p:nvSpPr>
          <p:cNvPr id="20"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5400" spc="-1" strike="noStrike">
              <a:solidFill>
                <a:srgbClr val="000000"/>
              </a:solidFill>
              <a:latin typeface="Calibri"/>
            </a:endParaRPr>
          </a:p>
        </p:txBody>
      </p:sp>
      <p:sp>
        <p:nvSpPr>
          <p:cNvPr id="21"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291840" y="10226160"/>
            <a:ext cx="37307160" cy="7055640"/>
          </a:xfrm>
          <a:prstGeom prst="rect">
            <a:avLst/>
          </a:prstGeom>
        </p:spPr>
        <p:txBody>
          <a:bodyPr lIns="0" rIns="0" tIns="0" bIns="0" anchor="ctr"/>
          <a:p>
            <a:endParaRPr b="0" lang="en-US" sz="8600" spc="-1" strike="noStrike">
              <a:solidFill>
                <a:srgbClr val="000000"/>
              </a:solidFill>
              <a:latin typeface="Calibri"/>
            </a:endParaRPr>
          </a:p>
        </p:txBody>
      </p:sp>
      <p:sp>
        <p:nvSpPr>
          <p:cNvPr id="23"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5400" spc="-1" strike="noStrike">
              <a:solidFill>
                <a:srgbClr val="000000"/>
              </a:solidFill>
              <a:latin typeface="Calibri"/>
            </a:endParaRPr>
          </a:p>
        </p:txBody>
      </p:sp>
      <p:sp>
        <p:nvSpPr>
          <p:cNvPr id="24"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5400" spc="-1" strike="noStrike">
              <a:solidFill>
                <a:srgbClr val="000000"/>
              </a:solidFill>
              <a:latin typeface="Calibri"/>
            </a:endParaRPr>
          </a:p>
        </p:txBody>
      </p:sp>
      <p:sp>
        <p:nvSpPr>
          <p:cNvPr id="25"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154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291840" y="10226160"/>
            <a:ext cx="37307160" cy="7055640"/>
          </a:xfrm>
          <a:prstGeom prst="rect">
            <a:avLst/>
          </a:prstGeom>
        </p:spPr>
        <p:txBody>
          <a:bodyPr lIns="438840" rIns="438840" tIns="219600" bIns="219600" anchor="ctr"/>
          <a:p>
            <a:pPr algn="ctr">
              <a:lnSpc>
                <a:spcPct val="100000"/>
              </a:lnSpc>
            </a:pPr>
            <a:r>
              <a:rPr b="0" lang="en-US" sz="21100" spc="-1" strike="noStrike">
                <a:solidFill>
                  <a:srgbClr val="000000"/>
                </a:solidFill>
                <a:latin typeface="Calibri"/>
              </a:rPr>
              <a:t>Click to edit Master title style</a:t>
            </a:r>
            <a:endParaRPr b="0" lang="en-US" sz="21100" spc="-1" strike="noStrike">
              <a:solidFill>
                <a:srgbClr val="000000"/>
              </a:solidFill>
              <a:latin typeface="Calibri"/>
            </a:endParaRPr>
          </a:p>
        </p:txBody>
      </p:sp>
      <p:sp>
        <p:nvSpPr>
          <p:cNvPr id="1" name="PlaceHolder 2"/>
          <p:cNvSpPr>
            <a:spLocks noGrp="1"/>
          </p:cNvSpPr>
          <p:nvPr>
            <p:ph type="dt"/>
          </p:nvPr>
        </p:nvSpPr>
        <p:spPr>
          <a:xfrm>
            <a:off x="2194560" y="30510360"/>
            <a:ext cx="10240920" cy="1752120"/>
          </a:xfrm>
          <a:prstGeom prst="rect">
            <a:avLst/>
          </a:prstGeom>
        </p:spPr>
        <p:txBody>
          <a:bodyPr lIns="438840" rIns="438840" tIns="219600" bIns="219600" anchor="ctr"/>
          <a:p>
            <a:pPr>
              <a:lnSpc>
                <a:spcPct val="100000"/>
              </a:lnSpc>
            </a:pPr>
            <a:fld id="{82294DE1-212F-4C38-89E9-C30C27936A91}" type="datetime">
              <a:rPr b="0" lang="en-US" sz="5800" spc="-1" strike="noStrike">
                <a:solidFill>
                  <a:srgbClr val="8b8b8b"/>
                </a:solidFill>
                <a:latin typeface="Calibri"/>
              </a:rPr>
              <a:t>4/4/18</a:t>
            </a:fld>
            <a:endParaRPr b="0" lang="en-US" sz="5800" spc="-1" strike="noStrike">
              <a:latin typeface="Times New Roman"/>
            </a:endParaRPr>
          </a:p>
        </p:txBody>
      </p:sp>
      <p:sp>
        <p:nvSpPr>
          <p:cNvPr id="2" name="PlaceHolder 3"/>
          <p:cNvSpPr>
            <a:spLocks noGrp="1"/>
          </p:cNvSpPr>
          <p:nvPr>
            <p:ph type="ftr"/>
          </p:nvPr>
        </p:nvSpPr>
        <p:spPr>
          <a:xfrm>
            <a:off x="14996160" y="30510360"/>
            <a:ext cx="13898520" cy="1752120"/>
          </a:xfrm>
          <a:prstGeom prst="rect">
            <a:avLst/>
          </a:prstGeom>
        </p:spPr>
        <p:txBody>
          <a:bodyPr lIns="438840" rIns="438840" tIns="219600" bIns="219600" anchor="ctr"/>
          <a:p>
            <a:endParaRPr b="0" lang="en-US" sz="2400" spc="-1" strike="noStrike">
              <a:latin typeface="Times New Roman"/>
            </a:endParaRPr>
          </a:p>
        </p:txBody>
      </p:sp>
      <p:sp>
        <p:nvSpPr>
          <p:cNvPr id="3" name="PlaceHolder 4"/>
          <p:cNvSpPr>
            <a:spLocks noGrp="1"/>
          </p:cNvSpPr>
          <p:nvPr>
            <p:ph type="sldNum"/>
          </p:nvPr>
        </p:nvSpPr>
        <p:spPr>
          <a:xfrm>
            <a:off x="31455360" y="30510360"/>
            <a:ext cx="10240920" cy="1752120"/>
          </a:xfrm>
          <a:prstGeom prst="rect">
            <a:avLst/>
          </a:prstGeom>
        </p:spPr>
        <p:txBody>
          <a:bodyPr lIns="438840" rIns="438840" tIns="219600" bIns="219600" anchor="ctr"/>
          <a:p>
            <a:pPr algn="r">
              <a:lnSpc>
                <a:spcPct val="100000"/>
              </a:lnSpc>
            </a:pPr>
            <a:fld id="{CFFBA9DB-A7A6-4BDA-9802-98C38D9F15FD}" type="slidenum">
              <a:rPr b="0" lang="en-US" sz="5800" spc="-1" strike="noStrike">
                <a:solidFill>
                  <a:srgbClr val="8b8b8b"/>
                </a:solidFill>
                <a:latin typeface="Calibri"/>
              </a:rPr>
              <a:t>&lt;number&gt;</a:t>
            </a:fld>
            <a:endParaRPr b="0" lang="en-US" sz="5800" spc="-1" strike="noStrike">
              <a:latin typeface="Times New Roman"/>
            </a:endParaRPr>
          </a:p>
        </p:txBody>
      </p:sp>
      <p:sp>
        <p:nvSpPr>
          <p:cNvPr id="4" name="PlaceHolder 5"/>
          <p:cNvSpPr>
            <a:spLocks noGrp="1"/>
          </p:cNvSpPr>
          <p:nvPr>
            <p:ph type="body"/>
          </p:nvPr>
        </p:nvSpPr>
        <p:spPr>
          <a:xfrm>
            <a:off x="2194560" y="7702560"/>
            <a:ext cx="39501720" cy="19092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5400" spc="-1" strike="noStrike">
                <a:solidFill>
                  <a:srgbClr val="000000"/>
                </a:solidFill>
                <a:latin typeface="Calibri"/>
              </a:rPr>
              <a:t>Click to edit the outline text format</a:t>
            </a:r>
            <a:endParaRPr b="0" lang="en-US" sz="15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1500" spc="-1" strike="noStrike">
                <a:solidFill>
                  <a:srgbClr val="000000"/>
                </a:solidFill>
                <a:latin typeface="Calibri"/>
              </a:rPr>
              <a:t>Second Outline Level</a:t>
            </a:r>
            <a:endParaRPr b="0" lang="en-US" sz="115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9600" spc="-1" strike="noStrike">
                <a:solidFill>
                  <a:srgbClr val="000000"/>
                </a:solidFill>
                <a:latin typeface="Calibri"/>
              </a:rPr>
              <a:t>Third Outline Level</a:t>
            </a:r>
            <a:endParaRPr b="0" lang="en-US" sz="96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9600" spc="-1" strike="noStrike">
                <a:solidFill>
                  <a:srgbClr val="000000"/>
                </a:solidFill>
                <a:latin typeface="Calibri"/>
              </a:rPr>
              <a:t>Fourth Outline Level</a:t>
            </a:r>
            <a:endParaRPr b="0" lang="en-US" sz="96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902880" y="474480"/>
            <a:ext cx="42228000" cy="2515680"/>
          </a:xfrm>
          <a:prstGeom prst="rect">
            <a:avLst/>
          </a:prstGeom>
          <a:ln>
            <a:round/>
          </a:ln>
        </p:spPr>
        <p:style>
          <a:lnRef idx="2">
            <a:schemeClr val="accent4">
              <a:shade val="50000"/>
            </a:schemeClr>
          </a:lnRef>
          <a:fillRef idx="1">
            <a:schemeClr val="accent4"/>
          </a:fillRef>
          <a:effectRef idx="0">
            <a:schemeClr val="accent4"/>
          </a:effectRef>
          <a:fontRef idx="minor"/>
        </p:style>
        <p:txBody>
          <a:bodyPr lIns="438840" rIns="438840" tIns="219600" bIns="219600" anchor="ctr">
            <a:normAutofit/>
          </a:bodyPr>
          <a:p>
            <a:pPr algn="ctr">
              <a:lnSpc>
                <a:spcPct val="100000"/>
              </a:lnSpc>
            </a:pPr>
            <a:r>
              <a:rPr b="1" lang="en-US" sz="9600" spc="-1" strike="noStrike">
                <a:solidFill>
                  <a:srgbClr val="ffffff"/>
                </a:solidFill>
                <a:latin typeface="Arial"/>
              </a:rPr>
              <a:t>FeUdal Networks for Hierarchical</a:t>
            </a:r>
            <a:endParaRPr b="0" lang="en-US" sz="9600" spc="-1" strike="noStrike">
              <a:latin typeface="Arial"/>
            </a:endParaRPr>
          </a:p>
          <a:p>
            <a:pPr algn="ctr">
              <a:lnSpc>
                <a:spcPct val="100000"/>
              </a:lnSpc>
            </a:pPr>
            <a:r>
              <a:rPr b="1" lang="en-US" sz="9600" spc="-1" strike="noStrike">
                <a:solidFill>
                  <a:srgbClr val="ffffff"/>
                </a:solidFill>
                <a:latin typeface="Arial"/>
              </a:rPr>
              <a:t>Reinforcement Learning</a:t>
            </a:r>
            <a:endParaRPr b="0" lang="en-US" sz="9600" spc="-1" strike="noStrike">
              <a:latin typeface="Arial"/>
            </a:endParaRPr>
          </a:p>
          <a:p>
            <a:pPr algn="ctr">
              <a:lnSpc>
                <a:spcPct val="100000"/>
              </a:lnSpc>
            </a:pPr>
            <a:endParaRPr b="0" lang="en-US" sz="9600" spc="-1" strike="noStrike">
              <a:latin typeface="Arial"/>
            </a:endParaRPr>
          </a:p>
        </p:txBody>
      </p:sp>
      <p:sp>
        <p:nvSpPr>
          <p:cNvPr id="42" name="CustomShape 2"/>
          <p:cNvSpPr/>
          <p:nvPr/>
        </p:nvSpPr>
        <p:spPr>
          <a:xfrm>
            <a:off x="917640" y="3429000"/>
            <a:ext cx="9597600" cy="645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u="sng">
                <a:solidFill>
                  <a:srgbClr val="000000"/>
                </a:solidFill>
                <a:uFillTx/>
                <a:latin typeface="Arial"/>
                <a:ea typeface="ＭＳ Ｐゴシック"/>
              </a:rPr>
              <a:t>Development</a:t>
            </a:r>
            <a:endParaRPr b="0" lang="en-US" sz="4000" spc="-1" strike="noStrike">
              <a:latin typeface="Arial"/>
            </a:endParaRPr>
          </a:p>
        </p:txBody>
      </p:sp>
      <p:sp>
        <p:nvSpPr>
          <p:cNvPr id="43" name="CustomShape 3"/>
          <p:cNvSpPr/>
          <p:nvPr/>
        </p:nvSpPr>
        <p:spPr>
          <a:xfrm>
            <a:off x="33382080" y="3429000"/>
            <a:ext cx="9597600" cy="639000"/>
          </a:xfrm>
          <a:prstGeom prst="rect">
            <a:avLst/>
          </a:prstGeom>
          <a:noFill/>
          <a:ln>
            <a:noFill/>
          </a:ln>
        </p:spPr>
        <p:style>
          <a:lnRef idx="0"/>
          <a:fillRef idx="0"/>
          <a:effectRef idx="0"/>
          <a:fontRef idx="minor"/>
        </p:style>
        <p:txBody>
          <a:bodyPr lIns="90000" rIns="90000" tIns="45000" bIns="45000"/>
          <a:p>
            <a:pPr algn="ctr">
              <a:lnSpc>
                <a:spcPct val="100000"/>
              </a:lnSpc>
              <a:spcBef>
                <a:spcPts val="1800"/>
              </a:spcBef>
            </a:pPr>
            <a:r>
              <a:rPr b="1" lang="en-US" sz="3600" spc="-1" strike="noStrike" u="sng">
                <a:solidFill>
                  <a:srgbClr val="000000"/>
                </a:solidFill>
                <a:uFillTx/>
                <a:latin typeface="Arial"/>
              </a:rPr>
              <a:t>iMakerTrack Website</a:t>
            </a:r>
            <a:endParaRPr b="0" lang="en-US" sz="3600" spc="-1" strike="noStrike">
              <a:latin typeface="Arial"/>
            </a:endParaRPr>
          </a:p>
        </p:txBody>
      </p:sp>
      <p:sp>
        <p:nvSpPr>
          <p:cNvPr id="44" name="CustomShape 4"/>
          <p:cNvSpPr/>
          <p:nvPr/>
        </p:nvSpPr>
        <p:spPr>
          <a:xfrm>
            <a:off x="917640" y="31546800"/>
            <a:ext cx="42058800" cy="456120"/>
          </a:xfrm>
          <a:prstGeom prst="rect">
            <a:avLst/>
          </a:prstGeom>
          <a:noFill/>
          <a:ln>
            <a:noFill/>
          </a:ln>
        </p:spPr>
        <p:style>
          <a:lnRef idx="0"/>
          <a:fillRef idx="0"/>
          <a:effectRef idx="0"/>
          <a:fontRef idx="minor"/>
        </p:style>
        <p:txBody>
          <a:bodyPr lIns="90000" rIns="90000" tIns="45000" bIns="45000"/>
          <a:p>
            <a:pPr algn="ctr">
              <a:lnSpc>
                <a:spcPct val="100000"/>
              </a:lnSpc>
              <a:spcBef>
                <a:spcPts val="1199"/>
              </a:spcBef>
            </a:pPr>
            <a:r>
              <a:rPr b="0" i="1" lang="en-US" sz="2400" spc="-1" strike="noStrike">
                <a:solidFill>
                  <a:srgbClr val="000000"/>
                </a:solidFill>
                <a:latin typeface="Calibri"/>
              </a:rPr>
              <a:t>Acknowledgments go to Dr. Gerald Gannod, Josh Tinker, Dr. Nan Guo of the iMakerSpace, and iMakerSpace staff.</a:t>
            </a:r>
            <a:endParaRPr b="0" lang="en-US" sz="2400" spc="-1" strike="noStrike">
              <a:latin typeface="Arial"/>
            </a:endParaRPr>
          </a:p>
        </p:txBody>
      </p:sp>
      <p:sp>
        <p:nvSpPr>
          <p:cNvPr id="45" name="CustomShape 5"/>
          <p:cNvSpPr/>
          <p:nvPr/>
        </p:nvSpPr>
        <p:spPr>
          <a:xfrm>
            <a:off x="12278520" y="3429000"/>
            <a:ext cx="19378440" cy="5532120"/>
          </a:xfrm>
          <a:prstGeom prst="rect">
            <a:avLst/>
          </a:prstGeom>
          <a:ln>
            <a:round/>
          </a:ln>
        </p:spPr>
        <p:style>
          <a:lnRef idx="2">
            <a:schemeClr val="dk1"/>
          </a:lnRef>
          <a:fillRef idx="1">
            <a:schemeClr val="lt1"/>
          </a:fillRef>
          <a:effectRef idx="0">
            <a:schemeClr val="dk1"/>
          </a:effectRef>
          <a:fontRef idx="minor"/>
        </p:style>
        <p:txBody>
          <a:bodyPr lIns="90000" rIns="90000" tIns="45000" bIns="45000"/>
          <a:p>
            <a:pPr algn="ctr">
              <a:lnSpc>
                <a:spcPct val="100000"/>
              </a:lnSpc>
              <a:spcBef>
                <a:spcPts val="2001"/>
              </a:spcBef>
            </a:pPr>
            <a:r>
              <a:rPr b="1" lang="en-US" sz="4000" spc="-1" strike="noStrike" u="sng">
                <a:solidFill>
                  <a:srgbClr val="000000"/>
                </a:solidFill>
                <a:uFillTx/>
                <a:latin typeface="Arial"/>
                <a:ea typeface="ＭＳ Ｐゴシック"/>
              </a:rPr>
              <a:t>Summary</a:t>
            </a:r>
            <a:endParaRPr b="0" lang="en-US" sz="4000" spc="-1" strike="noStrike">
              <a:latin typeface="Arial"/>
            </a:endParaRPr>
          </a:p>
          <a:p>
            <a:pPr algn="just">
              <a:lnSpc>
                <a:spcPct val="100000"/>
              </a:lnSpc>
              <a:spcBef>
                <a:spcPts val="2401"/>
              </a:spcBef>
            </a:pPr>
            <a:r>
              <a:rPr b="0" lang="en-US" sz="4000" spc="-1" strike="noStrike">
                <a:solidFill>
                  <a:srgbClr val="000000"/>
                </a:solidFill>
                <a:latin typeface="Times New Roman"/>
                <a:ea typeface="ＭＳ Ｐゴシック"/>
              </a:rPr>
              <a:t>The concept of FeUdal Networks comes from a paper by DeepMind. This technique involves running multiple deep reinforcement learning algorithms at different levels of spatial or temporal resolution. In DeepMind’s architecture, there are two layers – a “manager” network that runs on a longer “overarching” timescale, which provides goals to a “worker” network, which takes actions in the environment to try to align with those goals. The manager network is optimized to try to maximize reward from the environment, and the worker network is optimized to follow the goals specified from manager network.</a:t>
            </a:r>
            <a:endParaRPr b="0" lang="en-US" sz="4000" spc="-1" strike="noStrike">
              <a:latin typeface="Arial"/>
            </a:endParaRPr>
          </a:p>
        </p:txBody>
      </p:sp>
      <p:sp>
        <p:nvSpPr>
          <p:cNvPr id="46" name="CustomShape 6"/>
          <p:cNvSpPr/>
          <p:nvPr/>
        </p:nvSpPr>
        <p:spPr>
          <a:xfrm>
            <a:off x="16146720" y="27173520"/>
            <a:ext cx="11603880" cy="3864240"/>
          </a:xfrm>
          <a:prstGeom prst="rect">
            <a:avLst/>
          </a:prstGeom>
          <a:ln>
            <a:round/>
          </a:ln>
        </p:spPr>
        <p:style>
          <a:lnRef idx="2">
            <a:schemeClr val="dk1"/>
          </a:lnRef>
          <a:fillRef idx="1">
            <a:schemeClr val="lt1"/>
          </a:fillRef>
          <a:effectRef idx="0">
            <a:schemeClr val="dk1"/>
          </a:effectRef>
          <a:fontRef idx="minor"/>
        </p:style>
        <p:txBody>
          <a:bodyPr lIns="90000" rIns="90000" tIns="45000" bIns="45000"/>
          <a:p>
            <a:pPr algn="ctr">
              <a:lnSpc>
                <a:spcPct val="100000"/>
              </a:lnSpc>
            </a:pPr>
            <a:r>
              <a:rPr b="1" lang="en-US" sz="3800" spc="-1" strike="noStrike" u="sng">
                <a:solidFill>
                  <a:srgbClr val="000000"/>
                </a:solidFill>
                <a:uFillTx/>
                <a:latin typeface="Arial"/>
                <a:ea typeface="ＭＳ Ｐゴシック"/>
              </a:rPr>
              <a:t>Team Members</a:t>
            </a:r>
            <a:endParaRPr b="0" lang="en-US" sz="3800" spc="-1" strike="noStrike">
              <a:latin typeface="Arial"/>
            </a:endParaRPr>
          </a:p>
          <a:p>
            <a:pPr algn="ctr">
              <a:lnSpc>
                <a:spcPct val="100000"/>
              </a:lnSpc>
            </a:pPr>
            <a:r>
              <a:rPr b="0" lang="en-US" sz="3800" spc="-1" strike="noStrike">
                <a:solidFill>
                  <a:srgbClr val="000000"/>
                </a:solidFill>
                <a:latin typeface="Arial"/>
                <a:ea typeface="ＭＳ Ｐゴシック"/>
              </a:rPr>
              <a:t>Jonah Aberle (Scrum Master/Business Analyst)</a:t>
            </a:r>
            <a:r>
              <a:rPr b="0" lang="en-US" sz="3800" spc="-1" strike="noStrike">
                <a:solidFill>
                  <a:srgbClr val="000000"/>
                </a:solidFill>
                <a:latin typeface="Arial"/>
                <a:ea typeface="ＭＳ Ｐゴシック"/>
              </a:rPr>
              <a:t>	</a:t>
            </a:r>
            <a:endParaRPr b="0" lang="en-US" sz="3800" spc="-1" strike="noStrike">
              <a:latin typeface="Arial"/>
            </a:endParaRPr>
          </a:p>
          <a:p>
            <a:pPr algn="ctr">
              <a:lnSpc>
                <a:spcPct val="100000"/>
              </a:lnSpc>
            </a:pPr>
            <a:r>
              <a:rPr b="0" lang="en-US" sz="3800" spc="-1" strike="noStrike">
                <a:solidFill>
                  <a:srgbClr val="000000"/>
                </a:solidFill>
                <a:latin typeface="Arial"/>
                <a:ea typeface="ＭＳ Ｐゴシック"/>
              </a:rPr>
              <a:t>Jacob Smith (Business Analyst) </a:t>
            </a:r>
            <a:endParaRPr b="0" lang="en-US" sz="3800" spc="-1" strike="noStrike">
              <a:latin typeface="Arial"/>
            </a:endParaRPr>
          </a:p>
          <a:p>
            <a:pPr algn="ctr">
              <a:lnSpc>
                <a:spcPct val="100000"/>
              </a:lnSpc>
            </a:pPr>
            <a:r>
              <a:rPr b="0" lang="en-US" sz="3800" spc="-1" strike="noStrike">
                <a:solidFill>
                  <a:srgbClr val="000000"/>
                </a:solidFill>
                <a:latin typeface="Arial"/>
                <a:ea typeface="ＭＳ Ｐゴシック"/>
              </a:rPr>
              <a:t>Anthony Kniazewycz (Technical Lead)</a:t>
            </a:r>
            <a:endParaRPr b="0" lang="en-US" sz="3800" spc="-1" strike="noStrike">
              <a:latin typeface="Arial"/>
            </a:endParaRPr>
          </a:p>
          <a:p>
            <a:pPr algn="ctr">
              <a:lnSpc>
                <a:spcPct val="100000"/>
              </a:lnSpc>
            </a:pPr>
            <a:r>
              <a:rPr b="0" lang="en-US" sz="3800" spc="-1" strike="noStrike">
                <a:solidFill>
                  <a:srgbClr val="000000"/>
                </a:solidFill>
                <a:latin typeface="Arial"/>
                <a:ea typeface="ＭＳ Ｐゴシック"/>
              </a:rPr>
              <a:t>Kimberlyn Dunn (Tester)</a:t>
            </a:r>
            <a:endParaRPr b="0" lang="en-US" sz="3800" spc="-1" strike="noStrike">
              <a:latin typeface="Arial"/>
            </a:endParaRPr>
          </a:p>
          <a:p>
            <a:pPr algn="ctr">
              <a:lnSpc>
                <a:spcPct val="100000"/>
              </a:lnSpc>
            </a:pPr>
            <a:r>
              <a:rPr b="0" lang="en-US" sz="3800" spc="-1" strike="noStrike">
                <a:solidFill>
                  <a:srgbClr val="000000"/>
                </a:solidFill>
                <a:latin typeface="Arial"/>
                <a:ea typeface="ＭＳ Ｐゴシック"/>
              </a:rPr>
              <a:t>Trevor Summers (Developer)</a:t>
            </a:r>
            <a:endParaRPr b="0" lang="en-US" sz="3800" spc="-1" strike="noStrike">
              <a:latin typeface="Arial"/>
            </a:endParaRPr>
          </a:p>
        </p:txBody>
      </p:sp>
      <p:sp>
        <p:nvSpPr>
          <p:cNvPr id="47" name="CustomShape 7"/>
          <p:cNvSpPr/>
          <p:nvPr/>
        </p:nvSpPr>
        <p:spPr>
          <a:xfrm>
            <a:off x="932400" y="26562600"/>
            <a:ext cx="9597600" cy="4475160"/>
          </a:xfrm>
          <a:prstGeom prst="roundRect">
            <a:avLst>
              <a:gd name="adj" fmla="val 16667"/>
            </a:avLst>
          </a:prstGeom>
          <a:noFill/>
          <a:ln w="57240">
            <a:solidFill>
              <a:srgbClr val="ffdd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p>
            <a:pPr>
              <a:lnSpc>
                <a:spcPct val="100000"/>
              </a:lnSpc>
            </a:pPr>
            <a:r>
              <a:rPr b="1" lang="en-US" sz="4000" spc="-1" strike="noStrike" u="sng">
                <a:solidFill>
                  <a:srgbClr val="000000"/>
                </a:solidFill>
                <a:uFillTx/>
                <a:latin typeface="Calibri"/>
              </a:rPr>
              <a:t>iMakerSpace Staff</a:t>
            </a:r>
            <a:endParaRPr b="0" lang="en-US" sz="4000" spc="-1" strike="noStrike">
              <a:latin typeface="Arial"/>
            </a:endParaRPr>
          </a:p>
          <a:p>
            <a:pPr>
              <a:lnSpc>
                <a:spcPct val="100000"/>
              </a:lnSpc>
            </a:pPr>
            <a:r>
              <a:rPr b="0" lang="en-US" sz="4000" spc="-1" strike="noStrike">
                <a:solidFill>
                  <a:srgbClr val="000000"/>
                </a:solidFill>
                <a:latin typeface="Calibri"/>
              </a:rPr>
              <a:t>Staff login page, provided access to a database (Figure 4) with all print submissions on it, can view and edit these print jobs as well as update the print’s status (Figure 5).</a:t>
            </a:r>
            <a:endParaRPr b="0" lang="en-US" sz="4000" spc="-1" strike="noStrike">
              <a:latin typeface="Arial"/>
            </a:endParaRPr>
          </a:p>
        </p:txBody>
      </p:sp>
      <p:sp>
        <p:nvSpPr>
          <p:cNvPr id="48" name="CustomShape 8"/>
          <p:cNvSpPr/>
          <p:nvPr/>
        </p:nvSpPr>
        <p:spPr>
          <a:xfrm>
            <a:off x="955440" y="16282800"/>
            <a:ext cx="9597600" cy="4787280"/>
          </a:xfrm>
          <a:prstGeom prst="roundRect">
            <a:avLst>
              <a:gd name="adj" fmla="val 16667"/>
            </a:avLst>
          </a:prstGeom>
          <a:noFill/>
          <a:ln w="57240">
            <a:solidFill>
              <a:srgbClr val="4f2984"/>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p>
            <a:pPr>
              <a:lnSpc>
                <a:spcPct val="100000"/>
              </a:lnSpc>
            </a:pPr>
            <a:r>
              <a:rPr b="1" lang="en-US" sz="4000" spc="-1" strike="noStrike" u="sng">
                <a:solidFill>
                  <a:srgbClr val="000000"/>
                </a:solidFill>
                <a:uFillTx/>
                <a:latin typeface="Calibri"/>
              </a:rPr>
              <a:t>TTU Students and Faculty</a:t>
            </a:r>
            <a:endParaRPr b="0" lang="en-US" sz="4000" spc="-1" strike="noStrike">
              <a:latin typeface="Arial"/>
            </a:endParaRPr>
          </a:p>
          <a:p>
            <a:pPr>
              <a:lnSpc>
                <a:spcPct val="100000"/>
              </a:lnSpc>
            </a:pPr>
            <a:r>
              <a:rPr b="0" lang="en-US" sz="4000" spc="-1" strike="noStrike">
                <a:solidFill>
                  <a:srgbClr val="000000"/>
                </a:solidFill>
                <a:latin typeface="Calibri"/>
              </a:rPr>
              <a:t>Instead of physically going to the iMakerSpace, students and faculty can submit a 3D print job online (Figure 2) and will receive a code once they submit a print which they use to view their print’s status (Figure 3)</a:t>
            </a:r>
            <a:endParaRPr b="0" lang="en-US" sz="4000" spc="-1" strike="noStrike">
              <a:latin typeface="Arial"/>
            </a:endParaRPr>
          </a:p>
        </p:txBody>
      </p:sp>
      <p:sp>
        <p:nvSpPr>
          <p:cNvPr id="49" name="CustomShape 9"/>
          <p:cNvSpPr/>
          <p:nvPr/>
        </p:nvSpPr>
        <p:spPr>
          <a:xfrm>
            <a:off x="890280" y="5090400"/>
            <a:ext cx="9597600" cy="3598200"/>
          </a:xfrm>
          <a:prstGeom prst="roundRect">
            <a:avLst>
              <a:gd name="adj" fmla="val 16667"/>
            </a:avLst>
          </a:prstGeom>
          <a:noFill/>
          <a:ln w="57240">
            <a:solidFill>
              <a:srgbClr val="4f2984"/>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p>
            <a:pPr>
              <a:lnSpc>
                <a:spcPct val="100000"/>
              </a:lnSpc>
            </a:pPr>
            <a:r>
              <a:rPr b="1" lang="en-US" sz="4000" spc="-1" strike="noStrike" u="sng">
                <a:solidFill>
                  <a:srgbClr val="000000"/>
                </a:solidFill>
                <a:uFillTx/>
                <a:latin typeface="Calibri"/>
              </a:rPr>
              <a:t>Design</a:t>
            </a:r>
            <a:endParaRPr b="0" lang="en-US" sz="4000" spc="-1" strike="noStrike">
              <a:latin typeface="Arial"/>
            </a:endParaRPr>
          </a:p>
          <a:p>
            <a:pPr>
              <a:lnSpc>
                <a:spcPct val="100000"/>
              </a:lnSpc>
            </a:pPr>
            <a:r>
              <a:rPr b="0" lang="en-US" sz="4000" spc="-1" strike="noStrike">
                <a:solidFill>
                  <a:srgbClr val="000000"/>
                </a:solidFill>
                <a:latin typeface="Calibri"/>
              </a:rPr>
              <a:t>Agile development using story cards and developing the project through five iterations to create a Minimal Viable Product.</a:t>
            </a:r>
            <a:endParaRPr b="0" lang="en-US" sz="4000" spc="-1" strike="noStrike">
              <a:latin typeface="Arial"/>
            </a:endParaRPr>
          </a:p>
        </p:txBody>
      </p:sp>
      <p:sp>
        <p:nvSpPr>
          <p:cNvPr id="50" name="CustomShape 10"/>
          <p:cNvSpPr/>
          <p:nvPr/>
        </p:nvSpPr>
        <p:spPr>
          <a:xfrm>
            <a:off x="898200" y="9406800"/>
            <a:ext cx="9597600" cy="3598200"/>
          </a:xfrm>
          <a:prstGeom prst="roundRect">
            <a:avLst>
              <a:gd name="adj" fmla="val 16667"/>
            </a:avLst>
          </a:prstGeom>
          <a:noFill/>
          <a:ln w="57240">
            <a:solidFill>
              <a:srgbClr val="ffdd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p>
            <a:pPr>
              <a:lnSpc>
                <a:spcPct val="100000"/>
              </a:lnSpc>
            </a:pPr>
            <a:r>
              <a:rPr b="1" lang="en-US" sz="4000" spc="-1" strike="noStrike" u="sng">
                <a:solidFill>
                  <a:srgbClr val="000000"/>
                </a:solidFill>
                <a:uFillTx/>
                <a:latin typeface="Calibri"/>
              </a:rPr>
              <a:t>Platforms</a:t>
            </a:r>
            <a:endParaRPr b="0" lang="en-US" sz="4000" spc="-1" strike="noStrike">
              <a:latin typeface="Arial"/>
            </a:endParaRPr>
          </a:p>
          <a:p>
            <a:pPr>
              <a:lnSpc>
                <a:spcPct val="100000"/>
              </a:lnSpc>
            </a:pPr>
            <a:r>
              <a:rPr b="0" lang="en-US" sz="4000" spc="-1" strike="noStrike">
                <a:solidFill>
                  <a:srgbClr val="000000"/>
                </a:solidFill>
                <a:latin typeface="Calibri"/>
              </a:rPr>
              <a:t>Cloud9, the coding language of the website was written in PHP. The website will be migrated from Cloud9 to Heroku which will host the website with its custom URL.</a:t>
            </a:r>
            <a:endParaRPr b="0" lang="en-US" sz="4000" spc="-1" strike="noStrike">
              <a:latin typeface="Arial"/>
            </a:endParaRPr>
          </a:p>
          <a:p>
            <a:pPr>
              <a:lnSpc>
                <a:spcPct val="100000"/>
              </a:lnSpc>
            </a:pPr>
            <a:endParaRPr b="0" lang="en-US" sz="4000" spc="-1" strike="noStrike">
              <a:latin typeface="Arial"/>
            </a:endParaRPr>
          </a:p>
        </p:txBody>
      </p:sp>
      <p:pic>
        <p:nvPicPr>
          <p:cNvPr id="51" name="Picture 19" descr=""/>
          <p:cNvPicPr/>
          <p:nvPr/>
        </p:nvPicPr>
        <p:blipFill>
          <a:blip r:embed="rId1"/>
          <a:stretch/>
        </p:blipFill>
        <p:spPr>
          <a:xfrm>
            <a:off x="3786840" y="453960"/>
            <a:ext cx="3829680" cy="2518920"/>
          </a:xfrm>
          <a:prstGeom prst="rect">
            <a:avLst/>
          </a:prstGeom>
          <a:ln>
            <a:noFill/>
          </a:ln>
        </p:spPr>
      </p:pic>
      <p:pic>
        <p:nvPicPr>
          <p:cNvPr id="52" name="Picture 20" descr=""/>
          <p:cNvPicPr/>
          <p:nvPr/>
        </p:nvPicPr>
        <p:blipFill>
          <a:blip r:embed="rId2"/>
          <a:stretch/>
        </p:blipFill>
        <p:spPr>
          <a:xfrm>
            <a:off x="36266040" y="425880"/>
            <a:ext cx="3829680" cy="2518920"/>
          </a:xfrm>
          <a:prstGeom prst="rect">
            <a:avLst/>
          </a:prstGeom>
          <a:ln>
            <a:noFill/>
          </a:ln>
        </p:spPr>
      </p:pic>
      <p:pic>
        <p:nvPicPr>
          <p:cNvPr id="53" name="Picture 9" descr=""/>
          <p:cNvPicPr/>
          <p:nvPr/>
        </p:nvPicPr>
        <p:blipFill>
          <a:blip r:embed="rId3"/>
          <a:stretch/>
        </p:blipFill>
        <p:spPr>
          <a:xfrm>
            <a:off x="33841800" y="5072400"/>
            <a:ext cx="8890560" cy="6767640"/>
          </a:xfrm>
          <a:prstGeom prst="rect">
            <a:avLst/>
          </a:prstGeom>
          <a:ln>
            <a:solidFill>
              <a:schemeClr val="bg1">
                <a:lumMod val="75000"/>
              </a:schemeClr>
            </a:solidFill>
          </a:ln>
        </p:spPr>
      </p:pic>
      <p:sp>
        <p:nvSpPr>
          <p:cNvPr id="54" name="CustomShape 11"/>
          <p:cNvSpPr/>
          <p:nvPr/>
        </p:nvSpPr>
        <p:spPr>
          <a:xfrm>
            <a:off x="33841800" y="12011760"/>
            <a:ext cx="9597600" cy="577800"/>
          </a:xfrm>
          <a:prstGeom prst="rect">
            <a:avLst/>
          </a:prstGeom>
          <a:noFill/>
          <a:ln>
            <a:noFill/>
          </a:ln>
        </p:spPr>
        <p:style>
          <a:lnRef idx="0"/>
          <a:fillRef idx="0"/>
          <a:effectRef idx="0"/>
          <a:fontRef idx="minor"/>
        </p:style>
        <p:txBody>
          <a:bodyPr lIns="90000" rIns="90000" tIns="45000" bIns="45000"/>
          <a:p>
            <a:pPr algn="ctr">
              <a:lnSpc>
                <a:spcPct val="100000"/>
              </a:lnSpc>
              <a:spcBef>
                <a:spcPts val="1599"/>
              </a:spcBef>
            </a:pPr>
            <a:r>
              <a:rPr b="0" lang="en-US" sz="3200" spc="-1" strike="noStrike">
                <a:solidFill>
                  <a:srgbClr val="000000"/>
                </a:solidFill>
                <a:latin typeface="Arial"/>
              </a:rPr>
              <a:t>Figure 2: Print Form Submission Page</a:t>
            </a:r>
            <a:endParaRPr b="0" lang="en-US" sz="3200" spc="-1" strike="noStrike">
              <a:latin typeface="Arial"/>
            </a:endParaRPr>
          </a:p>
        </p:txBody>
      </p:sp>
      <p:sp>
        <p:nvSpPr>
          <p:cNvPr id="55" name="CustomShape 12"/>
          <p:cNvSpPr/>
          <p:nvPr/>
        </p:nvSpPr>
        <p:spPr>
          <a:xfrm>
            <a:off x="33488280" y="17680680"/>
            <a:ext cx="9597600" cy="577800"/>
          </a:xfrm>
          <a:prstGeom prst="rect">
            <a:avLst/>
          </a:prstGeom>
          <a:noFill/>
          <a:ln>
            <a:noFill/>
          </a:ln>
        </p:spPr>
        <p:style>
          <a:lnRef idx="0"/>
          <a:fillRef idx="0"/>
          <a:effectRef idx="0"/>
          <a:fontRef idx="minor"/>
        </p:style>
        <p:txBody>
          <a:bodyPr lIns="90000" rIns="90000" tIns="45000" bIns="45000"/>
          <a:p>
            <a:pPr algn="ctr">
              <a:lnSpc>
                <a:spcPct val="100000"/>
              </a:lnSpc>
              <a:spcBef>
                <a:spcPts val="1599"/>
              </a:spcBef>
            </a:pPr>
            <a:r>
              <a:rPr b="0" lang="en-US" sz="3200" spc="-1" strike="noStrike">
                <a:solidFill>
                  <a:srgbClr val="000000"/>
                </a:solidFill>
                <a:latin typeface="Arial"/>
              </a:rPr>
              <a:t>Figure 3: User’s Print Status Page</a:t>
            </a:r>
            <a:endParaRPr b="0" lang="en-US" sz="3200" spc="-1" strike="noStrike">
              <a:latin typeface="Arial"/>
            </a:endParaRPr>
          </a:p>
        </p:txBody>
      </p:sp>
      <p:sp>
        <p:nvSpPr>
          <p:cNvPr id="56" name="CustomShape 13"/>
          <p:cNvSpPr/>
          <p:nvPr/>
        </p:nvSpPr>
        <p:spPr>
          <a:xfrm>
            <a:off x="33504480" y="24050880"/>
            <a:ext cx="9597600" cy="577800"/>
          </a:xfrm>
          <a:prstGeom prst="rect">
            <a:avLst/>
          </a:prstGeom>
          <a:noFill/>
          <a:ln>
            <a:noFill/>
          </a:ln>
        </p:spPr>
        <p:style>
          <a:lnRef idx="0"/>
          <a:fillRef idx="0"/>
          <a:effectRef idx="0"/>
          <a:fontRef idx="minor"/>
        </p:style>
        <p:txBody>
          <a:bodyPr lIns="90000" rIns="90000" tIns="45000" bIns="45000"/>
          <a:p>
            <a:pPr algn="ctr">
              <a:lnSpc>
                <a:spcPct val="100000"/>
              </a:lnSpc>
              <a:spcBef>
                <a:spcPts val="1599"/>
              </a:spcBef>
            </a:pPr>
            <a:r>
              <a:rPr b="0" lang="en-US" sz="3200" spc="-1" strike="noStrike">
                <a:solidFill>
                  <a:srgbClr val="000000"/>
                </a:solidFill>
                <a:latin typeface="Arial"/>
              </a:rPr>
              <a:t>Figure 4: Print Submissions Database for Staff</a:t>
            </a:r>
            <a:endParaRPr b="0" lang="en-US" sz="3200" spc="-1" strike="noStrike">
              <a:latin typeface="Arial"/>
            </a:endParaRPr>
          </a:p>
        </p:txBody>
      </p:sp>
      <p:pic>
        <p:nvPicPr>
          <p:cNvPr id="57" name="Picture 13" descr=""/>
          <p:cNvPicPr/>
          <p:nvPr/>
        </p:nvPicPr>
        <p:blipFill>
          <a:blip r:embed="rId4"/>
          <a:srcRect l="1647" t="0" r="2488" b="0"/>
          <a:stretch/>
        </p:blipFill>
        <p:spPr>
          <a:xfrm>
            <a:off x="33841800" y="13809240"/>
            <a:ext cx="8890560" cy="3669120"/>
          </a:xfrm>
          <a:prstGeom prst="rect">
            <a:avLst/>
          </a:prstGeom>
          <a:ln>
            <a:solidFill>
              <a:schemeClr val="bg1">
                <a:lumMod val="75000"/>
              </a:schemeClr>
            </a:solidFill>
          </a:ln>
        </p:spPr>
      </p:pic>
      <p:pic>
        <p:nvPicPr>
          <p:cNvPr id="58" name="Picture 26" descr=""/>
          <p:cNvPicPr/>
          <p:nvPr/>
        </p:nvPicPr>
        <p:blipFill>
          <a:blip r:embed="rId5"/>
          <a:stretch/>
        </p:blipFill>
        <p:spPr>
          <a:xfrm>
            <a:off x="33735600" y="19776960"/>
            <a:ext cx="9097560" cy="4056840"/>
          </a:xfrm>
          <a:prstGeom prst="rect">
            <a:avLst/>
          </a:prstGeom>
          <a:ln>
            <a:solidFill>
              <a:schemeClr val="bg1">
                <a:lumMod val="75000"/>
              </a:schemeClr>
            </a:solidFill>
          </a:ln>
        </p:spPr>
      </p:pic>
      <p:pic>
        <p:nvPicPr>
          <p:cNvPr id="59" name="Picture 34" descr=""/>
          <p:cNvPicPr/>
          <p:nvPr/>
        </p:nvPicPr>
        <p:blipFill>
          <a:blip r:embed="rId6"/>
          <a:srcRect l="2916" t="0" r="2422" b="0"/>
          <a:stretch/>
        </p:blipFill>
        <p:spPr>
          <a:xfrm>
            <a:off x="33841800" y="26201880"/>
            <a:ext cx="9003960" cy="4230720"/>
          </a:xfrm>
          <a:prstGeom prst="rect">
            <a:avLst/>
          </a:prstGeom>
          <a:ln>
            <a:solidFill>
              <a:schemeClr val="bg1">
                <a:lumMod val="85000"/>
              </a:schemeClr>
            </a:solidFill>
          </a:ln>
        </p:spPr>
      </p:pic>
      <p:sp>
        <p:nvSpPr>
          <p:cNvPr id="60" name="CustomShape 14"/>
          <p:cNvSpPr/>
          <p:nvPr/>
        </p:nvSpPr>
        <p:spPr>
          <a:xfrm>
            <a:off x="33488280" y="30712320"/>
            <a:ext cx="9597600" cy="577800"/>
          </a:xfrm>
          <a:prstGeom prst="rect">
            <a:avLst/>
          </a:prstGeom>
          <a:noFill/>
          <a:ln>
            <a:noFill/>
          </a:ln>
        </p:spPr>
        <p:style>
          <a:lnRef idx="0"/>
          <a:fillRef idx="0"/>
          <a:effectRef idx="0"/>
          <a:fontRef idx="minor"/>
        </p:style>
        <p:txBody>
          <a:bodyPr lIns="90000" rIns="90000" tIns="45000" bIns="45000"/>
          <a:p>
            <a:pPr algn="ctr">
              <a:lnSpc>
                <a:spcPct val="100000"/>
              </a:lnSpc>
              <a:spcBef>
                <a:spcPts val="1599"/>
              </a:spcBef>
            </a:pPr>
            <a:r>
              <a:rPr b="0" lang="en-US" sz="3200" spc="-1" strike="noStrike">
                <a:solidFill>
                  <a:srgbClr val="000000"/>
                </a:solidFill>
                <a:latin typeface="Arial"/>
              </a:rPr>
              <a:t>Figure 5: Staff’s</a:t>
            </a:r>
            <a:r>
              <a:rPr b="0" lang="en-US" sz="2800" spc="-1" strike="noStrike">
                <a:solidFill>
                  <a:srgbClr val="000000"/>
                </a:solidFill>
                <a:latin typeface="Arial"/>
              </a:rPr>
              <a:t> Print Status Page</a:t>
            </a:r>
            <a:endParaRPr b="0" lang="en-US" sz="2800" spc="-1" strike="noStrike">
              <a:latin typeface="Arial"/>
            </a:endParaRPr>
          </a:p>
        </p:txBody>
      </p:sp>
      <p:sp>
        <p:nvSpPr>
          <p:cNvPr id="61" name="CustomShape 15"/>
          <p:cNvSpPr/>
          <p:nvPr/>
        </p:nvSpPr>
        <p:spPr>
          <a:xfrm>
            <a:off x="753840" y="14449680"/>
            <a:ext cx="9597600" cy="645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u="sng">
                <a:solidFill>
                  <a:srgbClr val="000000"/>
                </a:solidFill>
                <a:uFillTx/>
                <a:latin typeface="Arial"/>
                <a:ea typeface="ＭＳ Ｐゴシック"/>
              </a:rPr>
              <a:t>Users of iMakerTrack</a:t>
            </a:r>
            <a:endParaRPr b="0" lang="en-US" sz="4000" spc="-1" strike="noStrike">
              <a:latin typeface="Arial"/>
            </a:endParaRPr>
          </a:p>
        </p:txBody>
      </p:sp>
      <p:pic>
        <p:nvPicPr>
          <p:cNvPr id="62" name="" descr=""/>
          <p:cNvPicPr/>
          <p:nvPr/>
        </p:nvPicPr>
        <p:blipFill>
          <a:blip r:embed="rId7"/>
          <a:stretch/>
        </p:blipFill>
        <p:spPr>
          <a:xfrm>
            <a:off x="12284640" y="9379440"/>
            <a:ext cx="19353600" cy="106430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2866</TotalTime>
  <Application>LibreOffice/6.0.2.1.0$Linux_X86_64 LibreOffice_project/00m0$Build-1</Application>
  <Words>388</Words>
  <Paragraphs>28</Paragraphs>
  <Company>Tennessee Tech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2014-03-28T10:29:27Z</dcterms:created>
  <dc:creator>Mike Renfro</dc:creator>
  <dc:description/>
  <dc:language>en-US</dc:language>
  <cp:lastModifiedBy/>
  <dcterms:modified xsi:type="dcterms:W3CDTF">2018-04-04T14:13:19Z</dcterms:modified>
  <cp:revision>97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Tennessee Tech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