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9B65D8-2F0B-447D-8578-73E0EFA1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6EDF74-88AB-4F3A-A5BF-A23ECB5052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429092" y="3571876"/>
            <a:ext cx="4714908" cy="1171572"/>
          </a:xfrm>
        </p:spPr>
        <p:txBody>
          <a:bodyPr/>
          <a:lstStyle/>
          <a:p>
            <a:r>
              <a:rPr lang="zh-CN" altLang="en-US" smtClean="0"/>
              <a:t>陈俊恺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长郡中学集训</a:t>
            </a:r>
            <a:r>
              <a:rPr altLang="zh-CN" dirty="0" smtClean="0"/>
              <a:t>day4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43050"/>
            <a:ext cx="7772400" cy="4376750"/>
          </a:xfrm>
        </p:spPr>
        <p:txBody>
          <a:bodyPr/>
          <a:lstStyle/>
          <a:p>
            <a:r>
              <a:rPr lang="zh-CN" altLang="en-US" dirty="0" smtClean="0"/>
              <a:t>考虑暴力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</a:t>
            </a:r>
            <a:r>
              <a:rPr lang="en-US" altLang="zh-CN" dirty="0" err="1" smtClean="0"/>
              <a:t>fi,j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个数中选数使</a:t>
            </a:r>
            <a:r>
              <a:rPr lang="en-US" altLang="zh-CN" dirty="0" smtClean="0"/>
              <a:t>lcm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的方案数</a:t>
            </a:r>
            <a:endParaRPr lang="en-US" altLang="zh-CN" dirty="0" smtClean="0"/>
          </a:p>
          <a:p>
            <a:r>
              <a:rPr lang="zh-CN" altLang="en-US" dirty="0" smtClean="0"/>
              <a:t>如何优化这个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r>
              <a:rPr lang="zh-CN" altLang="en-US" dirty="0" smtClean="0"/>
              <a:t>我们按照一定的顺序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，到某个位置时，后面的数都不含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这个质因子，那么我们可以把</a:t>
            </a:r>
            <a:r>
              <a:rPr lang="en-US" altLang="zh-CN" dirty="0" err="1" smtClean="0"/>
              <a:t>fi,j</a:t>
            </a:r>
            <a:r>
              <a:rPr lang="en-US" altLang="zh-CN" dirty="0" smtClean="0"/>
              <a:t>*p</a:t>
            </a:r>
            <a:r>
              <a:rPr lang="zh-CN" altLang="en-US" dirty="0" smtClean="0"/>
              <a:t>这个状态乘个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转移到</a:t>
            </a:r>
            <a:r>
              <a:rPr lang="en-US" altLang="zh-CN" dirty="0" smtClean="0"/>
              <a:t>fi+1,j</a:t>
            </a:r>
            <a:r>
              <a:rPr lang="zh-CN" altLang="en-US" dirty="0" smtClean="0"/>
              <a:t>中去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43050"/>
            <a:ext cx="7772400" cy="4376750"/>
          </a:xfrm>
        </p:spPr>
        <p:txBody>
          <a:bodyPr/>
          <a:lstStyle/>
          <a:p>
            <a:r>
              <a:rPr lang="zh-CN" altLang="en-US" dirty="0" smtClean="0"/>
              <a:t>我们按照大于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的质因子</a:t>
            </a:r>
            <a:r>
              <a:rPr lang="en-US" altLang="zh-CN" dirty="0" smtClean="0"/>
              <a:t>p</a:t>
            </a:r>
            <a:r>
              <a:rPr lang="zh-CN" altLang="en-US" dirty="0" smtClean="0"/>
              <a:t>来排序，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相同的在连续一段，转移完后把</a:t>
            </a:r>
            <a:r>
              <a:rPr lang="en-US" altLang="zh-CN" dirty="0" smtClean="0"/>
              <a:t>lcm</a:t>
            </a:r>
            <a:r>
              <a:rPr lang="zh-CN" altLang="en-US" dirty="0" smtClean="0"/>
              <a:t>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的全部累加到</a:t>
            </a:r>
            <a:r>
              <a:rPr lang="en-US" altLang="zh-CN" dirty="0" smtClean="0"/>
              <a:t>lcm/p</a:t>
            </a:r>
            <a:r>
              <a:rPr lang="zh-CN" altLang="en-US" dirty="0" smtClean="0"/>
              <a:t>这个状态</a:t>
            </a:r>
            <a:endParaRPr lang="en-US" altLang="zh-CN" dirty="0" smtClean="0"/>
          </a:p>
          <a:p>
            <a:r>
              <a:rPr lang="zh-CN" altLang="en-US" dirty="0" smtClean="0"/>
              <a:t>状态数</a:t>
            </a:r>
            <a:r>
              <a:rPr lang="en-US" altLang="zh-CN" dirty="0" smtClean="0"/>
              <a:t>S</a:t>
            </a:r>
            <a:r>
              <a:rPr lang="zh-CN" altLang="en-US" dirty="0" smtClean="0"/>
              <a:t>只有几千，用个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存即可</a:t>
            </a:r>
            <a:endParaRPr lang="en-US" altLang="zh-CN" dirty="0" smtClean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O(200*S*log)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一条边如果在割中，当且仅当它的两个端点分别在两个不同的集合中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点连出去的边的边权的异或和，那么选</a:t>
            </a:r>
            <a:r>
              <a:rPr lang="en-US" altLang="zh-CN" dirty="0" smtClean="0"/>
              <a:t>S</a:t>
            </a:r>
            <a:r>
              <a:rPr lang="zh-CN" altLang="en-US" dirty="0" smtClean="0"/>
              <a:t>作为割中的一个集合，割的权值就是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的异或和</a:t>
            </a:r>
            <a:endParaRPr lang="en-US" altLang="zh-CN" dirty="0" smtClean="0"/>
          </a:p>
          <a:p>
            <a:r>
              <a:rPr lang="zh-CN" altLang="en-US" dirty="0" smtClean="0"/>
              <a:t>因为不存在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使得割</a:t>
            </a:r>
            <a:r>
              <a:rPr lang="en-US" altLang="zh-CN" dirty="0" smtClean="0"/>
              <a:t>&lt;S’,V/S’&gt;</a:t>
            </a:r>
            <a:r>
              <a:rPr lang="zh-CN" altLang="en-US" dirty="0" smtClean="0"/>
              <a:t>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中的点的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要线性无关，从大往小贪心即可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第一个操作的</a:t>
            </a:r>
            <a:r>
              <a:rPr lang="en-US" altLang="zh-CN" dirty="0" err="1" smtClean="0"/>
              <a:t>h</a:t>
            </a:r>
            <a:r>
              <a:rPr lang="en-US" altLang="zh-CN" dirty="0" smtClean="0"/>
              <a:t>&lt;=10</a:t>
            </a:r>
            <a:r>
              <a:rPr lang="zh-CN" altLang="en-US" dirty="0" smtClean="0"/>
              <a:t>，有因为每棵树每个月都会增长</a:t>
            </a:r>
            <a:r>
              <a:rPr lang="en-US" altLang="zh-CN" dirty="0" smtClean="0"/>
              <a:t>1</a:t>
            </a:r>
            <a:r>
              <a:rPr lang="zh-CN" altLang="en-US" dirty="0" smtClean="0"/>
              <a:t>米，所以除了最后十次操作插入的树，其他的树都会比当前插入的树高</a:t>
            </a:r>
            <a:endParaRPr lang="en-US" altLang="zh-CN" dirty="0" smtClean="0"/>
          </a:p>
          <a:p>
            <a:r>
              <a:rPr lang="zh-CN" altLang="en-US" dirty="0" smtClean="0"/>
              <a:t>所以我们记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为以树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开头的最长上升子序列长度，插入一个数时，能接在它前面的数最多只有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个，把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个元素拿出来转移一下即可，其他元素接在这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个元素后面可以直接通过后缀</a:t>
            </a:r>
            <a:r>
              <a:rPr lang="en-US" altLang="zh-CN" dirty="0" smtClean="0"/>
              <a:t>max</a:t>
            </a:r>
            <a:r>
              <a:rPr lang="zh-CN" altLang="en-US" dirty="0" smtClean="0"/>
              <a:t>转移，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个元素之间暴力转移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第二个操作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，等于它前面最多只有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个元素，把</a:t>
            </a:r>
            <a:r>
              <a:rPr lang="en-US" altLang="zh-CN" dirty="0" smtClean="0"/>
              <a:t>10</a:t>
            </a:r>
            <a:r>
              <a:rPr lang="zh-CN" altLang="en-US" smtClean="0"/>
              <a:t>个元素暴力取出来，我们要在后面找大于的等于它的元素来更新它，因为在它前面的元素已经全部取出来了，所以只要满足权值大于它即可，开一个以权值为下标的线段树即可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Kingsoft Office WPP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长郡中学集训day4</vt:lpstr>
      <vt:lpstr>Lcm</vt:lpstr>
      <vt:lpstr>Lcm</vt:lpstr>
      <vt:lpstr>Xor</vt:lpstr>
      <vt:lpstr>lis</vt:lpstr>
      <vt:lpstr>lis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长郡中学集训day4</dc:title>
  <dc:creator>lenovo</dc:creator>
  <cp:lastModifiedBy>cjoier</cp:lastModifiedBy>
  <cp:revision>16</cp:revision>
  <dcterms:created xsi:type="dcterms:W3CDTF">2018-08-05T07:21:47Z</dcterms:created>
  <dcterms:modified xsi:type="dcterms:W3CDTF">2018-08-05T07:21:47Z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