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0" r:id="rId5"/>
    <p:sldId id="261" r:id="rId6"/>
    <p:sldId id="262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长郡集训模拟赛</a:t>
            </a:r>
            <a:r>
              <a:rPr kumimoji="1" lang="en-US" altLang="zh-CN" smtClean="0"/>
              <a:t>day1</a:t>
            </a:r>
            <a:r>
              <a:rPr kumimoji="1" lang="zh-CN" altLang="en-US" smtClean="0"/>
              <a:t>题解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绍兴一中 任轩笛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7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观察一次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操作会造成什么影响，比如说把</a:t>
            </a:r>
            <a:r>
              <a:rPr kumimoji="1" lang="en-US" altLang="zh-CN" dirty="0" smtClean="0"/>
              <a:t>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改成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D[x]</a:t>
            </a:r>
            <a:r>
              <a:rPr kumimoji="1" lang="zh-CN" altLang="en-US" dirty="0" smtClean="0"/>
              <a:t>会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，导致</a:t>
            </a:r>
            <a:r>
              <a:rPr kumimoji="1" lang="en-US" altLang="zh-CN" dirty="0" smtClean="0"/>
              <a:t>E[x]=B[x]/D[x]</a:t>
            </a:r>
            <a:r>
              <a:rPr kumimoji="1" lang="zh-CN" altLang="en-US" dirty="0" smtClean="0"/>
              <a:t>会修改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D[y]</a:t>
            </a:r>
            <a:r>
              <a:rPr kumimoji="1" lang="zh-CN" altLang="en-US" dirty="0" smtClean="0"/>
              <a:t>会</a:t>
            </a:r>
            <a:r>
              <a:rPr kumimoji="1" lang="en-US" altLang="zh-CN" dirty="0" smtClean="0"/>
              <a:t>+1</a:t>
            </a:r>
            <a:r>
              <a:rPr kumimoji="1" lang="zh-CN" altLang="en-US" dirty="0" smtClean="0"/>
              <a:t>，导致</a:t>
            </a:r>
            <a:r>
              <a:rPr kumimoji="1" lang="en-US" altLang="zh-CN" dirty="0" smtClean="0"/>
              <a:t>E[y]=B[y]/D[y]</a:t>
            </a:r>
            <a:r>
              <a:rPr kumimoji="1" lang="zh-CN" altLang="en-US" dirty="0" smtClean="0"/>
              <a:t>会修改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连边关系会修改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当某个</a:t>
            </a:r>
            <a:r>
              <a:rPr kumimoji="1" lang="en-US" altLang="zh-CN" dirty="0" smtClean="0"/>
              <a:t>E[x]</a:t>
            </a:r>
            <a:r>
              <a:rPr kumimoji="1" lang="zh-CN" altLang="en-US" dirty="0" smtClean="0"/>
              <a:t>改变时，所有跟它距离不超过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的点的</a:t>
            </a:r>
            <a:r>
              <a:rPr kumimoji="1" lang="en-US" altLang="zh-CN" dirty="0" smtClean="0"/>
              <a:t>C[]</a:t>
            </a:r>
            <a:r>
              <a:rPr kumimoji="1" lang="zh-CN" altLang="en-US" dirty="0" smtClean="0"/>
              <a:t>值都要修改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C[A[x]]</a:t>
            </a:r>
            <a:r>
              <a:rPr kumimoji="1" lang="zh-CN" altLang="en-US" dirty="0" smtClean="0"/>
              <a:t>：单点修改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C[x]</a:t>
            </a:r>
            <a:r>
              <a:rPr kumimoji="1" lang="zh-CN" altLang="en-US" dirty="0" smtClean="0"/>
              <a:t>：单点修改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儿子们的</a:t>
            </a:r>
            <a:r>
              <a:rPr kumimoji="1" lang="en-US" altLang="zh-CN" dirty="0" smtClean="0"/>
              <a:t>C[]</a:t>
            </a:r>
            <a:r>
              <a:rPr kumimoji="1" lang="zh-CN" altLang="en-US" dirty="0" smtClean="0"/>
              <a:t>：打个标记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879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那么思路就明确了：对每个点搞个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维护它的儿子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修改单点的时候从父亲的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里拿出来，修改掉再插回去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对儿子整体修改的时候打标记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在全局再开两个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，分别维护所有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最小值的最小值、最大值的最大值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断开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连接一条边的时候把标记的贡献算一下</a:t>
            </a:r>
            <a:endParaRPr kumimoji="1" lang="en-US" altLang="zh-CN" dirty="0" smtClean="0"/>
          </a:p>
          <a:p>
            <a:r>
              <a:rPr kumimoji="1" lang="zh-CN" altLang="en-US" dirty="0" smtClean="0"/>
              <a:t>复杂度</a:t>
            </a:r>
            <a:r>
              <a:rPr kumimoji="1" lang="en-US" altLang="zh-CN" smtClean="0"/>
              <a:t>O(n log n)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365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分做法：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直接枚举矩阵情况，暴力算下答案。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O(2^{nm}*nm).</a:t>
            </a:r>
          </a:p>
        </p:txBody>
      </p:sp>
    </p:spTree>
    <p:extLst>
      <p:ext uri="{BB962C8B-B14F-4D97-AF65-F5344CB8AC3E}">
        <p14:creationId xmlns:p14="http://schemas.microsoft.com/office/powerpoint/2010/main" val="20579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对行进行状压</a:t>
            </a:r>
            <a:r>
              <a:rPr kumimoji="1" lang="en-US" altLang="zh-CN" dirty="0" smtClean="0"/>
              <a:t>DP</a:t>
            </a:r>
            <a:r>
              <a:rPr kumimoji="1" lang="zh-CN" altLang="en-US" dirty="0" smtClean="0"/>
              <a:t>，即记录这一行哪些位置被覆盖了，枚举每个点是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还是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，转移下。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如果直接暴力是</a:t>
            </a:r>
            <a:r>
              <a:rPr kumimoji="1" lang="en-US" altLang="zh-CN" dirty="0" smtClean="0"/>
              <a:t>O(3^m*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。预计得分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如果插头</a:t>
            </a:r>
            <a:r>
              <a:rPr kumimoji="1" lang="en-US" altLang="zh-CN" dirty="0" smtClean="0"/>
              <a:t>DP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O(2^m*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。预计得分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分。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47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根据这个数据范围我们想要对列进行状压。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但是直接按列做会违反他推树的顺序。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那么直接枚举左下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右上的对角线，一条条</a:t>
            </a:r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过去就可以了。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如果暴力是</a:t>
            </a:r>
            <a:r>
              <a:rPr kumimoji="1" lang="en-US" altLang="zh-CN" dirty="0" smtClean="0"/>
              <a:t>O(3^n</a:t>
            </a:r>
            <a:r>
              <a:rPr kumimoji="1" lang="zh-CN" altLang="en-US" dirty="0" smtClean="0"/>
              <a:t>*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如果插头</a:t>
            </a:r>
            <a:r>
              <a:rPr kumimoji="1" lang="en-US" altLang="zh-CN" dirty="0" smtClean="0"/>
              <a:t>DP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O(2^n</a:t>
            </a:r>
            <a:r>
              <a:rPr kumimoji="1" lang="zh-CN" altLang="en-US" dirty="0" smtClean="0"/>
              <a:t>*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1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Juice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从小到大枚举答案，设为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，把每个数都乘上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，现在变成了要把它们放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个桶内，每个桶容量为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引理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：如果某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个数和为</a:t>
            </a:r>
            <a:r>
              <a:rPr kumimoji="1" lang="en-US" altLang="zh-CN" dirty="0" smtClean="0"/>
              <a:t>(a-1)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，那一定能将它们放入</a:t>
            </a:r>
            <a:r>
              <a:rPr kumimoji="1" lang="en-US" altLang="zh-CN" dirty="0" smtClean="0"/>
              <a:t>(a-1)</a:t>
            </a:r>
            <a:r>
              <a:rPr kumimoji="1" lang="zh-CN" altLang="en-US" dirty="0" smtClean="0"/>
              <a:t>个桶内。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a=2</a:t>
            </a:r>
            <a:r>
              <a:rPr kumimoji="1" lang="zh-CN" altLang="en-US" dirty="0" smtClean="0"/>
              <a:t>时显然成立。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a&gt;2</a:t>
            </a:r>
            <a:r>
              <a:rPr kumimoji="1" lang="zh-CN" altLang="en-US" dirty="0" smtClean="0"/>
              <a:t>时，考虑</a:t>
            </a:r>
            <a:r>
              <a:rPr kumimoji="1" lang="en-US" altLang="zh-CN" dirty="0" err="1" smtClean="0"/>
              <a:t>min+max</a:t>
            </a:r>
            <a:r>
              <a:rPr kumimoji="1" lang="zh-CN" altLang="en-US" dirty="0" smtClean="0"/>
              <a:t>，它们和一定</a:t>
            </a:r>
            <a:r>
              <a:rPr kumimoji="1" lang="en-US" altLang="zh-CN" dirty="0" smtClean="0"/>
              <a:t>&gt;=S</a:t>
            </a:r>
            <a:r>
              <a:rPr kumimoji="1" lang="zh-CN" altLang="en-US" dirty="0" smtClean="0"/>
              <a:t>（否则</a:t>
            </a:r>
            <a:r>
              <a:rPr kumimoji="1" lang="en-US" altLang="zh-CN" dirty="0" smtClean="0"/>
              <a:t>a-2</a:t>
            </a:r>
            <a:r>
              <a:rPr kumimoji="1" lang="zh-CN" altLang="en-US" dirty="0" smtClean="0"/>
              <a:t>个数和</a:t>
            </a:r>
            <a:r>
              <a:rPr kumimoji="1" lang="en-US" altLang="zh-CN" dirty="0" smtClean="0"/>
              <a:t>&gt;(a-2)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，最大值肯定</a:t>
            </a:r>
            <a:r>
              <a:rPr kumimoji="1" lang="en-US" altLang="zh-CN" dirty="0" smtClean="0"/>
              <a:t>&gt;max</a:t>
            </a:r>
            <a:r>
              <a:rPr kumimoji="1" lang="zh-CN" altLang="en-US" dirty="0" smtClean="0"/>
              <a:t>，矛盾），那么把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的一部分与</a:t>
            </a:r>
            <a:r>
              <a:rPr kumimoji="1" lang="en-US" altLang="zh-CN" dirty="0" smtClean="0"/>
              <a:t>min</a:t>
            </a:r>
            <a:r>
              <a:rPr kumimoji="1" lang="zh-CN" altLang="en-US" dirty="0" smtClean="0"/>
              <a:t>一起放在一个桶里，变成了</a:t>
            </a:r>
            <a:r>
              <a:rPr kumimoji="1" lang="en-US" altLang="zh-CN" dirty="0" smtClean="0"/>
              <a:t>a-1</a:t>
            </a:r>
            <a:r>
              <a:rPr kumimoji="1" lang="zh-CN" altLang="en-US" dirty="0" smtClean="0"/>
              <a:t>的情况。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7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Juice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引理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：如果存在一种方案把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个数放进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个桶内</a:t>
            </a:r>
            <a:r>
              <a:rPr kumimoji="1" lang="en-US" altLang="zh-CN" dirty="0" smtClean="0"/>
              <a:t>(b&lt;a-1)</a:t>
            </a:r>
            <a:r>
              <a:rPr kumimoji="1" lang="zh-CN" altLang="en-US" dirty="0" smtClean="0"/>
              <a:t>，那么一定可以拆成</a:t>
            </a:r>
            <a:r>
              <a:rPr kumimoji="1" lang="en-US" altLang="zh-CN" dirty="0" smtClean="0"/>
              <a:t>a-b</a:t>
            </a:r>
            <a:r>
              <a:rPr kumimoji="1" lang="zh-CN" altLang="en-US" dirty="0" smtClean="0"/>
              <a:t>个部分，每部分都形如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个数和为</a:t>
            </a:r>
            <a:r>
              <a:rPr kumimoji="1" lang="en-US" altLang="zh-CN" dirty="0" smtClean="0"/>
              <a:t>(x-1)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只要证明在那种方案中能划成这么多部分就行了。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考虑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个桶最多只有</a:t>
            </a:r>
            <a:r>
              <a:rPr kumimoji="1" lang="en-US" altLang="zh-CN" dirty="0" smtClean="0"/>
              <a:t>2b</a:t>
            </a:r>
            <a:r>
              <a:rPr kumimoji="1" lang="zh-CN" altLang="en-US" dirty="0" smtClean="0"/>
              <a:t>个“空档”，也就是除了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个数以外只能再分</a:t>
            </a:r>
            <a:r>
              <a:rPr kumimoji="1" lang="en-US" altLang="zh-CN" dirty="0" smtClean="0"/>
              <a:t>2b-a</a:t>
            </a:r>
            <a:r>
              <a:rPr kumimoji="1" lang="zh-CN" altLang="en-US" dirty="0" smtClean="0"/>
              <a:t>个断点。把一个数分到的每个桶之间连起边，只有</a:t>
            </a:r>
            <a:r>
              <a:rPr kumimoji="1" lang="en-US" altLang="zh-CN" dirty="0" smtClean="0"/>
              <a:t>2b-a</a:t>
            </a:r>
            <a:r>
              <a:rPr kumimoji="1" lang="zh-CN" altLang="en-US" dirty="0" smtClean="0"/>
              <a:t>条边，那么桶之间至少有</a:t>
            </a:r>
            <a:r>
              <a:rPr kumimoji="1" lang="en-US" altLang="zh-CN" dirty="0" smtClean="0"/>
              <a:t>b-(2b-a)=a-b</a:t>
            </a:r>
            <a:r>
              <a:rPr kumimoji="1" lang="zh-CN" altLang="en-US" dirty="0" smtClean="0"/>
              <a:t>个连通块。观察这些连通块的结构：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考虑形成连通块的某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个桶，有</a:t>
            </a:r>
            <a:r>
              <a:rPr kumimoji="1" lang="en-US" altLang="zh-CN" dirty="0" smtClean="0"/>
              <a:t>2x</a:t>
            </a:r>
            <a:r>
              <a:rPr kumimoji="1" lang="zh-CN" altLang="en-US" dirty="0" smtClean="0"/>
              <a:t>个空档，连通块内部的每一条边都会使不同的果汁数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，那么最多只有</a:t>
            </a:r>
            <a:r>
              <a:rPr kumimoji="1" lang="en-US" altLang="zh-CN" dirty="0" smtClean="0"/>
              <a:t>2x-(x-1)=x+1</a:t>
            </a:r>
            <a:r>
              <a:rPr kumimoji="1" lang="zh-CN" altLang="en-US" dirty="0" smtClean="0"/>
              <a:t>种。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如果某个连通块里有超过</a:t>
            </a:r>
            <a:r>
              <a:rPr kumimoji="1" lang="en-US" altLang="zh-CN" dirty="0" smtClean="0"/>
              <a:t>x-1</a:t>
            </a:r>
            <a:r>
              <a:rPr kumimoji="1" lang="zh-CN" altLang="en-US" dirty="0" smtClean="0"/>
              <a:t>条边，那么总的连通块个数显然会增加，直接把这个连通块并到别的连通块里去就行了。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763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Juice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那么现在我们就只要考虑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个数和为</a:t>
            </a:r>
            <a:r>
              <a:rPr kumimoji="1" lang="en-US" altLang="zh-CN" dirty="0" smtClean="0"/>
              <a:t>(a-1)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的情况就行了。</a:t>
            </a:r>
            <a:endParaRPr kumimoji="1" lang="en-US" altLang="zh-CN" dirty="0" smtClean="0"/>
          </a:p>
          <a:p>
            <a:r>
              <a:rPr kumimoji="1" lang="zh-CN" altLang="en-US" smtClean="0"/>
              <a:t>答案就</a:t>
            </a:r>
            <a:r>
              <a:rPr kumimoji="1" lang="zh-CN" altLang="en-US" dirty="0" smtClean="0"/>
              <a:t>是分成尽量多的段，每一段都是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个数和为</a:t>
            </a:r>
            <a:r>
              <a:rPr kumimoji="1" lang="en-US" altLang="zh-CN" dirty="0" smtClean="0"/>
              <a:t>(a-1)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O(3^n)</a:t>
            </a:r>
          </a:p>
          <a:p>
            <a:r>
              <a:rPr kumimoji="1" lang="zh-CN" altLang="en-US" dirty="0" smtClean="0"/>
              <a:t>每个数减去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之后，每段和都为</a:t>
            </a:r>
            <a:r>
              <a:rPr kumimoji="1" lang="en-US" altLang="zh-CN" dirty="0" smtClean="0"/>
              <a:t>-S</a:t>
            </a:r>
          </a:p>
          <a:p>
            <a:pPr lvl="1"/>
            <a:r>
              <a:rPr kumimoji="1" lang="en-US" altLang="zh-CN" dirty="0" smtClean="0"/>
              <a:t>O(2^n*n)</a:t>
            </a:r>
          </a:p>
        </p:txBody>
      </p:sp>
    </p:spTree>
    <p:extLst>
      <p:ext uri="{BB962C8B-B14F-4D97-AF65-F5344CB8AC3E}">
        <p14:creationId xmlns:p14="http://schemas.microsoft.com/office/powerpoint/2010/main" val="1514985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209</TotalTime>
  <Words>726</Words>
  <Application>Microsoft Macintosh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Century Gothic</vt:lpstr>
      <vt:lpstr>Mangal</vt:lpstr>
      <vt:lpstr>Wingdings 2</vt:lpstr>
      <vt:lpstr>宋体</vt:lpstr>
      <vt:lpstr>引用</vt:lpstr>
      <vt:lpstr>长郡集训模拟赛day1题解</vt:lpstr>
      <vt:lpstr>Forest</vt:lpstr>
      <vt:lpstr>Forest</vt:lpstr>
      <vt:lpstr>Bear</vt:lpstr>
      <vt:lpstr>Bear</vt:lpstr>
      <vt:lpstr>Bear</vt:lpstr>
      <vt:lpstr>Juice</vt:lpstr>
      <vt:lpstr>Juice</vt:lpstr>
      <vt:lpstr>Juice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15</cp:revision>
  <dcterms:created xsi:type="dcterms:W3CDTF">2018-07-30T02:27:58Z</dcterms:created>
  <dcterms:modified xsi:type="dcterms:W3CDTF">2018-08-01T08:45:07Z</dcterms:modified>
</cp:coreProperties>
</file>