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68" r:id="rId4"/>
  </p:sldMasterIdLst>
  <p:notesMasterIdLst>
    <p:notesMasterId r:id="rId6"/>
  </p:notesMasterIdLst>
  <p:sldIdLst>
    <p:sldId id="672" r:id="rId5"/>
    <p:sldId id="696" r:id="rId7"/>
    <p:sldId id="699" r:id="rId8"/>
    <p:sldId id="673" r:id="rId9"/>
    <p:sldId id="676" r:id="rId10"/>
    <p:sldId id="792" r:id="rId11"/>
    <p:sldId id="793" r:id="rId12"/>
    <p:sldId id="799" r:id="rId13"/>
    <p:sldId id="790" r:id="rId14"/>
    <p:sldId id="651" r:id="rId15"/>
    <p:sldId id="794" r:id="rId16"/>
    <p:sldId id="547" r:id="rId17"/>
    <p:sldId id="805" r:id="rId18"/>
    <p:sldId id="795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3CF2C3-3950-4E40-A02F-66DCCF188A6B}">
          <p14:sldIdLst>
            <p14:sldId id="672"/>
            <p14:sldId id="696"/>
            <p14:sldId id="699"/>
            <p14:sldId id="673"/>
            <p14:sldId id="676"/>
            <p14:sldId id="792"/>
            <p14:sldId id="793"/>
            <p14:sldId id="799"/>
            <p14:sldId id="790"/>
            <p14:sldId id="651"/>
            <p14:sldId id="794"/>
            <p14:sldId id="547"/>
            <p14:sldId id="805"/>
            <p14:sldId id="7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D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79874" autoAdjust="0"/>
  </p:normalViewPr>
  <p:slideViewPr>
    <p:cSldViewPr snapToGrid="0">
      <p:cViewPr varScale="1">
        <p:scale>
          <a:sx n="78" d="100"/>
          <a:sy n="78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9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6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1752-2BA6-4267-BD9C-0255A6E7A7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402823" y="853956"/>
            <a:ext cx="1875342" cy="6834393"/>
            <a:chOff x="10402823" y="853956"/>
            <a:chExt cx="1875342" cy="6834393"/>
          </a:xfrm>
        </p:grpSpPr>
        <p:sp>
          <p:nvSpPr>
            <p:cNvPr id="15" name="任意多边形: 形状 14"/>
            <p:cNvSpPr/>
            <p:nvPr userDrawn="1"/>
          </p:nvSpPr>
          <p:spPr>
            <a:xfrm rot="17975649">
              <a:off x="7764318" y="3492461"/>
              <a:ext cx="6834393" cy="1557383"/>
            </a:xfrm>
            <a:custGeom>
              <a:avLst/>
              <a:gdLst>
                <a:gd name="connsiteX0" fmla="*/ 4887162 w 6834393"/>
                <a:gd name="connsiteY0" fmla="*/ 1105918 h 1557383"/>
                <a:gd name="connsiteX1" fmla="*/ 4092251 w 6834393"/>
                <a:gd name="connsiteY1" fmla="*/ 1557383 h 1557383"/>
                <a:gd name="connsiteX2" fmla="*/ 884506 w 6834393"/>
                <a:gd name="connsiteY2" fmla="*/ 1557383 h 1557383"/>
                <a:gd name="connsiteX3" fmla="*/ 628100 w 6834393"/>
                <a:gd name="connsiteY3" fmla="*/ 1105918 h 1557383"/>
                <a:gd name="connsiteX4" fmla="*/ 6834393 w 6834393"/>
                <a:gd name="connsiteY4" fmla="*/ 0 h 1557383"/>
                <a:gd name="connsiteX5" fmla="*/ 6039483 w 6834393"/>
                <a:gd name="connsiteY5" fmla="*/ 451465 h 1557383"/>
                <a:gd name="connsiteX6" fmla="*/ 256407 w 6834393"/>
                <a:gd name="connsiteY6" fmla="*/ 451465 h 1557383"/>
                <a:gd name="connsiteX7" fmla="*/ 0 w 6834393"/>
                <a:gd name="connsiteY7" fmla="*/ 0 h 155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4393" h="1557383">
                  <a:moveTo>
                    <a:pt x="4887162" y="1105918"/>
                  </a:moveTo>
                  <a:lnTo>
                    <a:pt x="4092251" y="1557383"/>
                  </a:lnTo>
                  <a:lnTo>
                    <a:pt x="884506" y="1557383"/>
                  </a:lnTo>
                  <a:lnTo>
                    <a:pt x="628100" y="1105918"/>
                  </a:lnTo>
                  <a:close/>
                  <a:moveTo>
                    <a:pt x="6834393" y="0"/>
                  </a:moveTo>
                  <a:lnTo>
                    <a:pt x="6039483" y="451465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 rot="17975649">
              <a:off x="8726108" y="4052302"/>
              <a:ext cx="5546729" cy="1557384"/>
            </a:xfrm>
            <a:custGeom>
              <a:avLst/>
              <a:gdLst>
                <a:gd name="connsiteX0" fmla="*/ 3599499 w 5546729"/>
                <a:gd name="connsiteY0" fmla="*/ 1105919 h 1557384"/>
                <a:gd name="connsiteX1" fmla="*/ 2804588 w 5546729"/>
                <a:gd name="connsiteY1" fmla="*/ 1557384 h 1557384"/>
                <a:gd name="connsiteX2" fmla="*/ 884507 w 5546729"/>
                <a:gd name="connsiteY2" fmla="*/ 1557383 h 1557384"/>
                <a:gd name="connsiteX3" fmla="*/ 628100 w 5546729"/>
                <a:gd name="connsiteY3" fmla="*/ 1105919 h 1557384"/>
                <a:gd name="connsiteX4" fmla="*/ 5546729 w 5546729"/>
                <a:gd name="connsiteY4" fmla="*/ 1 h 1557384"/>
                <a:gd name="connsiteX5" fmla="*/ 4751818 w 5546729"/>
                <a:gd name="connsiteY5" fmla="*/ 451466 h 1557384"/>
                <a:gd name="connsiteX6" fmla="*/ 256407 w 5546729"/>
                <a:gd name="connsiteY6" fmla="*/ 451465 h 1557384"/>
                <a:gd name="connsiteX7" fmla="*/ 0 w 5546729"/>
                <a:gd name="connsiteY7" fmla="*/ 0 h 15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6729" h="1557384">
                  <a:moveTo>
                    <a:pt x="3599499" y="1105919"/>
                  </a:moveTo>
                  <a:lnTo>
                    <a:pt x="2804588" y="1557384"/>
                  </a:lnTo>
                  <a:lnTo>
                    <a:pt x="884507" y="1557383"/>
                  </a:lnTo>
                  <a:lnTo>
                    <a:pt x="628100" y="1105919"/>
                  </a:lnTo>
                  <a:close/>
                  <a:moveTo>
                    <a:pt x="5546729" y="1"/>
                  </a:moveTo>
                  <a:lnTo>
                    <a:pt x="4751818" y="451466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22" name="直接连接符 21"/>
          <p:cNvCxnSpPr/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6" name="文本占位符 25"/>
          <p:cNvSpPr>
            <a:spLocks noGrp="1"/>
          </p:cNvSpPr>
          <p:nvPr>
            <p:ph type="body" sz="quarter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" name="椭圆 60"/>
          <p:cNvSpPr/>
          <p:nvPr userDrawn="1"/>
        </p:nvSpPr>
        <p:spPr>
          <a:xfrm>
            <a:off x="5194921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2" name="椭圆 61"/>
          <p:cNvSpPr/>
          <p:nvPr userDrawn="1"/>
        </p:nvSpPr>
        <p:spPr>
          <a:xfrm>
            <a:off x="8999857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0" name="椭圆 29"/>
          <p:cNvSpPr/>
          <p:nvPr userDrawn="1"/>
        </p:nvSpPr>
        <p:spPr>
          <a:xfrm>
            <a:off x="1389985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4" name="图片占位符 53"/>
          <p:cNvSpPr>
            <a:spLocks noGrp="1"/>
          </p:cNvSpPr>
          <p:nvPr>
            <p:ph type="pic" sz="quarter" idx="12"/>
          </p:nvPr>
        </p:nvSpPr>
        <p:spPr>
          <a:xfrm>
            <a:off x="1437869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660400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8270272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4465336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3"/>
          </p:nvPr>
        </p:nvSpPr>
        <p:spPr>
          <a:xfrm>
            <a:off x="5242805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60" name="图片占位符 59"/>
          <p:cNvSpPr>
            <a:spLocks noGrp="1"/>
          </p:cNvSpPr>
          <p:nvPr>
            <p:ph type="pic" sz="quarter" idx="14"/>
          </p:nvPr>
        </p:nvSpPr>
        <p:spPr>
          <a:xfrm>
            <a:off x="9047741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3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943753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66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22334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67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4748689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68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27270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69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8553625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70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8432206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1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6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7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669228" y="3632200"/>
            <a:ext cx="10858500" cy="0"/>
          </a:xfrm>
          <a:prstGeom prst="line">
            <a:avLst/>
          </a:prstGeom>
          <a:ln w="25400" cap="flat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>
            <a:off x="669228" y="1496583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9394356" y="3984612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图片占位符 42"/>
          <p:cNvSpPr>
            <a:spLocks noGrp="1"/>
          </p:cNvSpPr>
          <p:nvPr>
            <p:ph type="pic" sz="quarter" idx="12"/>
          </p:nvPr>
        </p:nvSpPr>
        <p:spPr>
          <a:xfrm>
            <a:off x="726750" y="153673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4" name="图片占位符 43"/>
          <p:cNvSpPr>
            <a:spLocks noGrp="1"/>
          </p:cNvSpPr>
          <p:nvPr>
            <p:ph type="pic" sz="quarter" idx="13"/>
          </p:nvPr>
        </p:nvSpPr>
        <p:spPr>
          <a:xfrm>
            <a:off x="9451878" y="403296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246271" y="1535879"/>
            <a:ext cx="2793341" cy="46196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5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6148516" y="4025048"/>
            <a:ext cx="2793341" cy="461962"/>
          </a:xfrm>
          <a:prstGeom prst="rect">
            <a:avLst/>
          </a:prstGeom>
        </p:spPr>
        <p:txBody>
          <a:bodyPr lIns="9000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6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3246271" y="2153813"/>
            <a:ext cx="8272629" cy="6463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7" name="文本占位符 11"/>
          <p:cNvSpPr>
            <a:spLocks noGrp="1"/>
          </p:cNvSpPr>
          <p:nvPr>
            <p:ph type="body" sz="quarter" idx="19" hasCustomPrompt="1"/>
          </p:nvPr>
        </p:nvSpPr>
        <p:spPr>
          <a:xfrm>
            <a:off x="669228" y="4619089"/>
            <a:ext cx="8272629" cy="646331"/>
          </a:xfrm>
          <a:prstGeom prst="rect">
            <a:avLst/>
          </a:prstGeom>
        </p:spPr>
        <p:txBody>
          <a:bodyPr lIns="90000" rIns="0">
            <a:noAutofit/>
          </a:bodyPr>
          <a:lstStyle>
            <a:lvl1pPr marL="0" indent="0" algn="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6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402" y="2447962"/>
            <a:ext cx="4420885" cy="3686138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5162118" y="2447964"/>
            <a:ext cx="3154730" cy="1802652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8397680" y="2447964"/>
            <a:ext cx="3154731" cy="1802652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5162118" y="4331447"/>
            <a:ext cx="3154730" cy="1802654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8397680" y="4331447"/>
            <a:ext cx="3154731" cy="1802654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8522" y="2612248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277103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6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634084" y="2612248"/>
            <a:ext cx="2681922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7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512665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48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8634084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49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8512665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50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5398522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51" name="文本占位符 11"/>
          <p:cNvSpPr>
            <a:spLocks noGrp="1"/>
          </p:cNvSpPr>
          <p:nvPr>
            <p:ph type="body" sz="quarter" idx="20" hasCustomPrompt="1"/>
          </p:nvPr>
        </p:nvSpPr>
        <p:spPr>
          <a:xfrm>
            <a:off x="5277103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52" name="文本占位符 11"/>
          <p:cNvSpPr>
            <a:spLocks noGrp="1"/>
          </p:cNvSpPr>
          <p:nvPr>
            <p:ph type="body" sz="quarter" idx="21" hasCustomPrompt="1"/>
          </p:nvPr>
        </p:nvSpPr>
        <p:spPr>
          <a:xfrm>
            <a:off x="660400" y="1337587"/>
            <a:ext cx="10858500" cy="735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402" y="1585023"/>
            <a:ext cx="5984238" cy="4554593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片占位符 62"/>
          <p:cNvSpPr>
            <a:spLocks noGrp="1"/>
          </p:cNvSpPr>
          <p:nvPr>
            <p:ph type="pic" sz="quarter" idx="27"/>
          </p:nvPr>
        </p:nvSpPr>
        <p:spPr>
          <a:xfrm>
            <a:off x="660404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4" name="图片占位符 63"/>
          <p:cNvSpPr>
            <a:spLocks noGrp="1"/>
          </p:cNvSpPr>
          <p:nvPr>
            <p:ph type="pic" sz="quarter" idx="28"/>
          </p:nvPr>
        </p:nvSpPr>
        <p:spPr>
          <a:xfrm>
            <a:off x="3696741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5" name="图片占位符 64"/>
          <p:cNvSpPr>
            <a:spLocks noGrp="1"/>
          </p:cNvSpPr>
          <p:nvPr>
            <p:ph type="pic" sz="quarter" idx="29"/>
          </p:nvPr>
        </p:nvSpPr>
        <p:spPr>
          <a:xfrm>
            <a:off x="660404" y="3895974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图片占位符 65"/>
          <p:cNvSpPr>
            <a:spLocks noGrp="1"/>
          </p:cNvSpPr>
          <p:nvPr>
            <p:ph type="pic" sz="quarter" idx="30"/>
          </p:nvPr>
        </p:nvSpPr>
        <p:spPr>
          <a:xfrm>
            <a:off x="3696741" y="3895974"/>
            <a:ext cx="2947899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请输入你的内容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4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sp>
        <p:nvSpPr>
          <p:cNvPr id="36" name="文本占位符 11"/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email">
              <a:alphaModFix amt="5000"/>
            </a:blip>
            <a:srcRect/>
            <a:tile tx="0" ty="0" sx="100000" sy="100000" flip="none" algn="tl"/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 descr="图片包含 树, 户外, 建筑物, 道路&#10;&#10;自动生成的说明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任意多边形: 形状 51"/>
          <p:cNvSpPr/>
          <p:nvPr userDrawn="1"/>
        </p:nvSpPr>
        <p:spPr>
          <a:xfrm rot="1759603">
            <a:off x="5759550" y="3287609"/>
            <a:ext cx="326672" cy="3900322"/>
          </a:xfrm>
          <a:custGeom>
            <a:avLst/>
            <a:gdLst>
              <a:gd name="connsiteX0" fmla="*/ 0 w 326672"/>
              <a:gd name="connsiteY0" fmla="*/ 0 h 3900322"/>
              <a:gd name="connsiteX1" fmla="*/ 326672 w 326672"/>
              <a:gd name="connsiteY1" fmla="*/ 0 h 3900322"/>
              <a:gd name="connsiteX2" fmla="*/ 326672 w 326672"/>
              <a:gd name="connsiteY2" fmla="*/ 3716802 h 3900322"/>
              <a:gd name="connsiteX3" fmla="*/ 0 w 326672"/>
              <a:gd name="connsiteY3" fmla="*/ 3900322 h 39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900322">
                <a:moveTo>
                  <a:pt x="0" y="0"/>
                </a:moveTo>
                <a:lnTo>
                  <a:pt x="326672" y="0"/>
                </a:lnTo>
                <a:lnTo>
                  <a:pt x="326672" y="3716802"/>
                </a:lnTo>
                <a:lnTo>
                  <a:pt x="0" y="390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任意多边形: 形状 43"/>
          <p:cNvSpPr/>
          <p:nvPr userDrawn="1"/>
        </p:nvSpPr>
        <p:spPr>
          <a:xfrm rot="1759603">
            <a:off x="8280302" y="-201925"/>
            <a:ext cx="170609" cy="2499133"/>
          </a:xfrm>
          <a:custGeom>
            <a:avLst/>
            <a:gdLst>
              <a:gd name="connsiteX0" fmla="*/ 0 w 170609"/>
              <a:gd name="connsiteY0" fmla="*/ 95846 h 2499133"/>
              <a:gd name="connsiteX1" fmla="*/ 170609 w 170609"/>
              <a:gd name="connsiteY1" fmla="*/ 0 h 2499133"/>
              <a:gd name="connsiteX2" fmla="*/ 170609 w 170609"/>
              <a:gd name="connsiteY2" fmla="*/ 2499133 h 2499133"/>
              <a:gd name="connsiteX3" fmla="*/ 0 w 170609"/>
              <a:gd name="connsiteY3" fmla="*/ 2499133 h 24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2499133">
                <a:moveTo>
                  <a:pt x="0" y="95846"/>
                </a:moveTo>
                <a:lnTo>
                  <a:pt x="170609" y="0"/>
                </a:lnTo>
                <a:lnTo>
                  <a:pt x="170609" y="2499133"/>
                </a:lnTo>
                <a:lnTo>
                  <a:pt x="0" y="2499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 rot="1759603">
            <a:off x="11257062" y="-144084"/>
            <a:ext cx="326672" cy="3732241"/>
          </a:xfrm>
          <a:custGeom>
            <a:avLst/>
            <a:gdLst>
              <a:gd name="connsiteX0" fmla="*/ 0 w 326672"/>
              <a:gd name="connsiteY0" fmla="*/ 0 h 3732241"/>
              <a:gd name="connsiteX1" fmla="*/ 326672 w 326672"/>
              <a:gd name="connsiteY1" fmla="*/ 581488 h 3732241"/>
              <a:gd name="connsiteX2" fmla="*/ 326672 w 326672"/>
              <a:gd name="connsiteY2" fmla="*/ 3732241 h 3732241"/>
              <a:gd name="connsiteX3" fmla="*/ 0 w 326672"/>
              <a:gd name="connsiteY3" fmla="*/ 3732241 h 37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732241">
                <a:moveTo>
                  <a:pt x="0" y="0"/>
                </a:moveTo>
                <a:lnTo>
                  <a:pt x="326672" y="581488"/>
                </a:lnTo>
                <a:lnTo>
                  <a:pt x="326672" y="3732241"/>
                </a:lnTo>
                <a:lnTo>
                  <a:pt x="0" y="3732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3" name="任意多边形: 形状 52"/>
          <p:cNvSpPr/>
          <p:nvPr userDrawn="1"/>
        </p:nvSpPr>
        <p:spPr>
          <a:xfrm rot="1759603">
            <a:off x="9271255" y="4019758"/>
            <a:ext cx="170609" cy="3077209"/>
          </a:xfrm>
          <a:custGeom>
            <a:avLst/>
            <a:gdLst>
              <a:gd name="connsiteX0" fmla="*/ 0 w 170609"/>
              <a:gd name="connsiteY0" fmla="*/ 0 h 3077209"/>
              <a:gd name="connsiteX1" fmla="*/ 170609 w 170609"/>
              <a:gd name="connsiteY1" fmla="*/ 0 h 3077209"/>
              <a:gd name="connsiteX2" fmla="*/ 170609 w 170609"/>
              <a:gd name="connsiteY2" fmla="*/ 2981364 h 3077209"/>
              <a:gd name="connsiteX3" fmla="*/ 0 w 170609"/>
              <a:gd name="connsiteY3" fmla="*/ 3077209 h 307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3077209">
                <a:moveTo>
                  <a:pt x="0" y="0"/>
                </a:moveTo>
                <a:lnTo>
                  <a:pt x="170609" y="0"/>
                </a:lnTo>
                <a:lnTo>
                  <a:pt x="170609" y="2981364"/>
                </a:lnTo>
                <a:lnTo>
                  <a:pt x="0" y="30772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7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38" name="文本占位符 25"/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0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" y="-5557"/>
            <a:ext cx="12192000" cy="686355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3" y="2077796"/>
            <a:ext cx="12192000" cy="478020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 rot="10800000">
            <a:off x="-1" y="-5557"/>
            <a:ext cx="12191999" cy="321776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1" y="0"/>
            <a:ext cx="12192001" cy="6811864"/>
          </a:xfrm>
          <a:prstGeom prst="rect">
            <a:avLst/>
          </a:prstGeom>
          <a:solidFill>
            <a:srgbClr val="08030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760680" y="564634"/>
            <a:ext cx="26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模板正参与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2350" y="2482543"/>
            <a:ext cx="4987300" cy="400109"/>
          </a:xfrm>
          <a:prstGeom prst="rect">
            <a:avLst/>
          </a:prstGeom>
          <a:gradFill flip="none" rotWithShape="1">
            <a:gsLst>
              <a:gs pos="100000">
                <a:srgbClr val="CB9B53">
                  <a:alpha val="0"/>
                </a:srgbClr>
              </a:gs>
              <a:gs pos="0">
                <a:srgbClr val="CB9B53">
                  <a:alpha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E5177"/>
              </a:solidFill>
              <a:effectLst/>
              <a:uLnTx/>
              <a:uFillTx/>
              <a:latin typeface="Segoe UI" panose="020B0502040204020203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049486" y="2517885"/>
            <a:ext cx="409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第一届高校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模板设计大赛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133678" y="4824918"/>
            <a:ext cx="2545865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微信扫码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来聆听模板作者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设计灵感、制作思路</a:t>
            </a:r>
            <a:endParaRPr kumimoji="0" lang="en-US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-615419" y="3771974"/>
            <a:ext cx="13817069" cy="399642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1683657" y="716939"/>
            <a:ext cx="8824686" cy="1844708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42050" y="2971888"/>
            <a:ext cx="198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活动主办：秋叶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79638" y="2971888"/>
            <a:ext cx="2492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技术支持：微软听听文档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600610" y="3494767"/>
            <a:ext cx="2318400" cy="2318400"/>
          </a:xfrm>
          <a:prstGeom prst="rect">
            <a:avLst/>
          </a:prstGeom>
          <a:solidFill>
            <a:schemeClr val="bg1"/>
          </a:solidFill>
          <a:ln w="57150">
            <a:solidFill>
              <a:srgbClr val="CB9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使用说明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模板为作者原创，著作权归作者所有。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您仅可以个人非商业用途使用本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未经权利人书面明确授权，不可将信息内容的全部或部分用于出售，或以出租、出借、转让、分销、发布等其他任何方式供他人使用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cs"/>
              </a:rPr>
              <a:t>否则将承担法律责任。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尊重知识产权并注重保护用户享有的各项权利。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拥有对本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模板进行展示、报道、宣传及用于市场活动的权利，若在比赛或商业应用过程中发生版权纠纷，其法律责任由作者本人承担。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任意多边形: 形状 17"/>
          <p:cNvSpPr/>
          <p:nvPr userDrawn="1"/>
        </p:nvSpPr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4026732 w 5953266"/>
              <a:gd name="connsiteY1" fmla="*/ 0 h 6858000"/>
              <a:gd name="connsiteX2" fmla="*/ 4359910 w 5953266"/>
              <a:gd name="connsiteY2" fmla="*/ 252902 h 6858000"/>
              <a:gd name="connsiteX3" fmla="*/ 5953266 w 5953266"/>
              <a:gd name="connsiteY3" fmla="*/ 3682471 h 6858000"/>
              <a:gd name="connsiteX4" fmla="*/ 4670843 w 5953266"/>
              <a:gd name="connsiteY4" fmla="*/ 6825186 h 6858000"/>
              <a:gd name="connsiteX5" fmla="*/ 4635274 w 5953266"/>
              <a:gd name="connsiteY5" fmla="*/ 6858000 h 6858000"/>
              <a:gd name="connsiteX6" fmla="*/ 0 w 59532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4026732" y="0"/>
                </a:lnTo>
                <a:lnTo>
                  <a:pt x="4359910" y="252902"/>
                </a:lnTo>
                <a:cubicBezTo>
                  <a:pt x="5333013" y="1068083"/>
                  <a:pt x="5953266" y="2301751"/>
                  <a:pt x="5953266" y="3682471"/>
                </a:cubicBezTo>
                <a:cubicBezTo>
                  <a:pt x="5953266" y="4909778"/>
                  <a:pt x="5463189" y="6020895"/>
                  <a:pt x="4670843" y="6825186"/>
                </a:cubicBezTo>
                <a:lnTo>
                  <a:pt x="46352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3" cstate="email"/>
          <a:srcRect l="35649" t="16934" b="16934"/>
          <a:stretch>
            <a:fillRect/>
          </a:stretch>
        </p:blipFill>
        <p:spPr>
          <a:xfrm>
            <a:off x="2" y="0"/>
            <a:ext cx="6677201" cy="6858000"/>
          </a:xfrm>
          <a:custGeom>
            <a:avLst/>
            <a:gdLst>
              <a:gd name="connsiteX0" fmla="*/ 0 w 6677201"/>
              <a:gd name="connsiteY0" fmla="*/ 0 h 6858000"/>
              <a:gd name="connsiteX1" fmla="*/ 6677201 w 6677201"/>
              <a:gd name="connsiteY1" fmla="*/ 0 h 6858000"/>
              <a:gd name="connsiteX2" fmla="*/ 6677201 w 6677201"/>
              <a:gd name="connsiteY2" fmla="*/ 6858000 h 6858000"/>
              <a:gd name="connsiteX3" fmla="*/ 0 w 66772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7201" h="6858000">
                <a:moveTo>
                  <a:pt x="0" y="0"/>
                </a:moveTo>
                <a:lnTo>
                  <a:pt x="6677201" y="0"/>
                </a:lnTo>
                <a:lnTo>
                  <a:pt x="66772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1" name="图片 120"/>
          <p:cNvPicPr/>
          <p:nvPr userDrawn="1"/>
        </p:nvPicPr>
        <p:blipFill>
          <a:blip r:embed="rId4" cstate="email">
            <a:alphaModFix amt="3000"/>
          </a:blip>
          <a:srcRect l="33973" t="9127" b="14811"/>
          <a:stretch>
            <a:fillRect/>
          </a:stretch>
        </p:blipFill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5953266 w 5953266"/>
              <a:gd name="connsiteY1" fmla="*/ 0 h 6858000"/>
              <a:gd name="connsiteX2" fmla="*/ 5953266 w 5953266"/>
              <a:gd name="connsiteY2" fmla="*/ 6858000 h 6858000"/>
              <a:gd name="connsiteX3" fmla="*/ 0 w 59532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5953266" y="0"/>
                </a:lnTo>
                <a:lnTo>
                  <a:pt x="595326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/>
        </p:nvSpPr>
        <p:spPr>
          <a:xfrm>
            <a:off x="2122934" y="3082752"/>
            <a:ext cx="2964273" cy="110799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0" algn="ctr"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214374" y="3872827"/>
            <a:ext cx="2325409" cy="2590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183589" y="2598003"/>
            <a:ext cx="1421481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4" name="日期占位符 123"/>
          <p:cNvSpPr>
            <a:spLocks noGrp="1"/>
          </p:cNvSpPr>
          <p:nvPr>
            <p:ph type="dt" sz="half" idx="1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</a:blip>
          <a:srcRect/>
          <a:stretch>
            <a:fillRect/>
          </a:stretch>
        </p:blipFill>
        <p:spPr>
          <a:xfrm>
            <a:off x="4511550" y="0"/>
            <a:ext cx="7680450" cy="685800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5349870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组合 30"/>
          <p:cNvGrpSpPr/>
          <p:nvPr userDrawn="1"/>
        </p:nvGrpSpPr>
        <p:grpSpPr>
          <a:xfrm>
            <a:off x="5852864" y="578865"/>
            <a:ext cx="5910561" cy="8110350"/>
            <a:chOff x="5852864" y="578865"/>
            <a:chExt cx="5910561" cy="8110350"/>
          </a:xfrm>
        </p:grpSpPr>
        <p:sp>
          <p:nvSpPr>
            <p:cNvPr id="32" name="任意多边形: 形状 31"/>
            <p:cNvSpPr/>
            <p:nvPr/>
          </p:nvSpPr>
          <p:spPr>
            <a:xfrm rot="1764741">
              <a:off x="6434339" y="578865"/>
              <a:ext cx="5329086" cy="8110349"/>
            </a:xfrm>
            <a:custGeom>
              <a:avLst/>
              <a:gdLst>
                <a:gd name="connsiteX0" fmla="*/ 4907596 w 5329086"/>
                <a:gd name="connsiteY0" fmla="*/ 1735493 h 8110349"/>
                <a:gd name="connsiteX1" fmla="*/ 5329086 w 5329086"/>
                <a:gd name="connsiteY1" fmla="*/ 2483140 h 8110349"/>
                <a:gd name="connsiteX2" fmla="*/ 5329086 w 5329086"/>
                <a:gd name="connsiteY2" fmla="*/ 5106050 h 8110349"/>
                <a:gd name="connsiteX3" fmla="*/ 4907597 w 5329086"/>
                <a:gd name="connsiteY3" fmla="*/ 5343666 h 8110349"/>
                <a:gd name="connsiteX4" fmla="*/ 0 w 5329086"/>
                <a:gd name="connsiteY4" fmla="*/ 237617 h 8110349"/>
                <a:gd name="connsiteX5" fmla="*/ 421490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6" y="1735493"/>
                  </a:moveTo>
                  <a:lnTo>
                    <a:pt x="5329086" y="2483140"/>
                  </a:lnTo>
                  <a:lnTo>
                    <a:pt x="5329086" y="5106050"/>
                  </a:lnTo>
                  <a:lnTo>
                    <a:pt x="4907597" y="5343666"/>
                  </a:lnTo>
                  <a:close/>
                  <a:moveTo>
                    <a:pt x="0" y="237617"/>
                  </a:moveTo>
                  <a:lnTo>
                    <a:pt x="421490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3" name="任意多边形: 形状 32"/>
            <p:cNvSpPr/>
            <p:nvPr/>
          </p:nvSpPr>
          <p:spPr>
            <a:xfrm rot="1764741">
              <a:off x="5852864" y="578866"/>
              <a:ext cx="5329086" cy="8110349"/>
            </a:xfrm>
            <a:custGeom>
              <a:avLst/>
              <a:gdLst>
                <a:gd name="connsiteX0" fmla="*/ 4907597 w 5329086"/>
                <a:gd name="connsiteY0" fmla="*/ 551447 h 8110349"/>
                <a:gd name="connsiteX1" fmla="*/ 5329086 w 5329086"/>
                <a:gd name="connsiteY1" fmla="*/ 1299093 h 8110349"/>
                <a:gd name="connsiteX2" fmla="*/ 5329086 w 5329086"/>
                <a:gd name="connsiteY2" fmla="*/ 5106050 h 8110349"/>
                <a:gd name="connsiteX3" fmla="*/ 4907596 w 5329086"/>
                <a:gd name="connsiteY3" fmla="*/ 5343667 h 8110349"/>
                <a:gd name="connsiteX4" fmla="*/ 0 w 5329086"/>
                <a:gd name="connsiteY4" fmla="*/ 237617 h 8110349"/>
                <a:gd name="connsiteX5" fmla="*/ 421489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7" y="551447"/>
                  </a:moveTo>
                  <a:lnTo>
                    <a:pt x="5329086" y="1299093"/>
                  </a:lnTo>
                  <a:lnTo>
                    <a:pt x="5329086" y="5106050"/>
                  </a:lnTo>
                  <a:lnTo>
                    <a:pt x="4907596" y="5343667"/>
                  </a:lnTo>
                  <a:close/>
                  <a:moveTo>
                    <a:pt x="0" y="237617"/>
                  </a:moveTo>
                  <a:lnTo>
                    <a:pt x="421489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5" name="文本占位符 4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  <a:endParaRPr lang="zh-CN" altLang="en-US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图片占位符 29"/>
          <p:cNvSpPr>
            <a:spLocks noGrp="1"/>
          </p:cNvSpPr>
          <p:nvPr>
            <p:ph type="pic" sz="quarter" idx="12"/>
          </p:nvPr>
        </p:nvSpPr>
        <p:spPr>
          <a:xfrm>
            <a:off x="2571074" y="1465802"/>
            <a:ext cx="3524926" cy="4336612"/>
          </a:xfrm>
          <a:custGeom>
            <a:avLst/>
            <a:gdLst>
              <a:gd name="connsiteX0" fmla="*/ 0 w 3524926"/>
              <a:gd name="connsiteY0" fmla="*/ 0 h 4326855"/>
              <a:gd name="connsiteX1" fmla="*/ 3524926 w 3524926"/>
              <a:gd name="connsiteY1" fmla="*/ 0 h 4326855"/>
              <a:gd name="connsiteX2" fmla="*/ 3524926 w 3524926"/>
              <a:gd name="connsiteY2" fmla="*/ 4326855 h 4326855"/>
              <a:gd name="connsiteX3" fmla="*/ 0 w 3524926"/>
              <a:gd name="connsiteY3" fmla="*/ 4326855 h 432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926" h="4326855">
                <a:moveTo>
                  <a:pt x="0" y="0"/>
                </a:moveTo>
                <a:lnTo>
                  <a:pt x="3524926" y="0"/>
                </a:lnTo>
                <a:lnTo>
                  <a:pt x="3524926" y="4326855"/>
                </a:lnTo>
                <a:lnTo>
                  <a:pt x="0" y="4326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6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tIns="4680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 rot="16200000">
            <a:off x="-1272970" y="3259723"/>
            <a:ext cx="411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800" dirty="0">
                <a:solidFill>
                  <a:schemeClr val="bg1">
                    <a:lumMod val="75000"/>
                  </a:schemeClr>
                </a:solidFill>
              </a:rPr>
              <a:t>Southeast University</a:t>
            </a:r>
            <a:endParaRPr lang="zh-CN" altLang="en-US" sz="1600" spc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6632171" y="1253531"/>
            <a:ext cx="488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7200" i="1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lvl="0"/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7398196" y="3937575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0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7398196" y="4685329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24" hasCustomPrompt="1"/>
          </p:nvPr>
        </p:nvSpPr>
        <p:spPr>
          <a:xfrm>
            <a:off x="7398196" y="5433083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749903" y="2564527"/>
            <a:ext cx="3396528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6749903" y="1812873"/>
            <a:ext cx="3088698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5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5341519" y="3365304"/>
            <a:ext cx="2252502" cy="154113"/>
          </a:xfrm>
          <a:prstGeom prst="rect">
            <a:avLst/>
          </a:prstGeom>
          <a:gradFill>
            <a:gsLst>
              <a:gs pos="100000">
                <a:srgbClr val="FDA91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/>
          <p:cNvPicPr/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0" y="1093511"/>
            <a:ext cx="6400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kumimoji="0" lang="zh-CN" altLang="en-US" sz="88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0400" y="3881451"/>
            <a:ext cx="361064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0" name="文本占位符 11"/>
          <p:cNvSpPr>
            <a:spLocks noGrp="1"/>
          </p:cNvSpPr>
          <p:nvPr>
            <p:ph type="body" sz="quarter" idx="23" hasCustomPrompt="1"/>
          </p:nvPr>
        </p:nvSpPr>
        <p:spPr>
          <a:xfrm>
            <a:off x="660400" y="4685329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24" hasCustomPrompt="1"/>
          </p:nvPr>
        </p:nvSpPr>
        <p:spPr>
          <a:xfrm>
            <a:off x="660400" y="5433083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  <a:endParaRPr lang="zh-CN" altLang="en-US" dirty="0"/>
          </a:p>
        </p:txBody>
      </p:sp>
      <p:sp>
        <p:nvSpPr>
          <p:cNvPr id="52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331720" y="2106802"/>
            <a:ext cx="3088698" cy="76944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  <a:endParaRPr lang="zh-CN" altLang="en-US" dirty="0"/>
          </a:p>
        </p:txBody>
      </p:sp>
      <p:sp>
        <p:nvSpPr>
          <p:cNvPr id="5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1541828" y="3152034"/>
            <a:ext cx="33965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  <a:endParaRPr lang="zh-CN" altLang="en-US" dirty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2"/>
          </p:nvPr>
        </p:nvSpPr>
        <p:spPr>
          <a:xfrm>
            <a:off x="5131444" y="0"/>
            <a:ext cx="7060556" cy="6858000"/>
          </a:xfrm>
          <a:custGeom>
            <a:avLst/>
            <a:gdLst>
              <a:gd name="connsiteX0" fmla="*/ 2232141 w 7060556"/>
              <a:gd name="connsiteY0" fmla="*/ 0 h 6858000"/>
              <a:gd name="connsiteX1" fmla="*/ 7060556 w 7060556"/>
              <a:gd name="connsiteY1" fmla="*/ 0 h 6858000"/>
              <a:gd name="connsiteX2" fmla="*/ 7060556 w 7060556"/>
              <a:gd name="connsiteY2" fmla="*/ 6858000 h 6858000"/>
              <a:gd name="connsiteX3" fmla="*/ 659756 w 7060556"/>
              <a:gd name="connsiteY3" fmla="*/ 6858000 h 6858000"/>
              <a:gd name="connsiteX4" fmla="*/ 0 w 7060556"/>
              <a:gd name="connsiteY4" fmla="*/ 5318567 h 6858000"/>
              <a:gd name="connsiteX5" fmla="*/ 2076565 w 7060556"/>
              <a:gd name="connsiteY5" fmla="*/ 3419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60556" h="6858000">
                <a:moveTo>
                  <a:pt x="2232141" y="0"/>
                </a:moveTo>
                <a:lnTo>
                  <a:pt x="7060556" y="0"/>
                </a:lnTo>
                <a:lnTo>
                  <a:pt x="7060556" y="6858000"/>
                </a:lnTo>
                <a:lnTo>
                  <a:pt x="659756" y="6858000"/>
                </a:lnTo>
                <a:lnTo>
                  <a:pt x="0" y="5318567"/>
                </a:lnTo>
                <a:cubicBezTo>
                  <a:pt x="292020" y="4312534"/>
                  <a:pt x="1148983" y="2384867"/>
                  <a:pt x="2076565" y="3419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9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660400" y="1383671"/>
            <a:ext cx="5001787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80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8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31"/>
          </p:nvPr>
        </p:nvSpPr>
        <p:spPr>
          <a:xfrm>
            <a:off x="5792230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9" hasCustomPrompt="1"/>
          </p:nvPr>
        </p:nvSpPr>
        <p:spPr>
          <a:xfrm>
            <a:off x="1019067" y="2170482"/>
            <a:ext cx="3982720" cy="584775"/>
          </a:xfr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0" hasCustomPrompt="1"/>
          </p:nvPr>
        </p:nvSpPr>
        <p:spPr>
          <a:xfrm>
            <a:off x="1019067" y="3119036"/>
            <a:ext cx="3982720" cy="1706963"/>
          </a:xfrm>
        </p:spPr>
        <p:txBody>
          <a:bodyPr wrap="square" l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  <a:endParaRPr lang="zh-CN" altLang="en-US" dirty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32"/>
          </p:nvPr>
        </p:nvSpPr>
        <p:spPr>
          <a:xfrm>
            <a:off x="7700964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33"/>
          </p:nvPr>
        </p:nvSpPr>
        <p:spPr>
          <a:xfrm>
            <a:off x="9609697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579230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6" name="文本占位符 11"/>
          <p:cNvSpPr>
            <a:spLocks noGrp="1"/>
          </p:cNvSpPr>
          <p:nvPr>
            <p:ph type="body" sz="quarter" idx="34" hasCustomPrompt="1"/>
          </p:nvPr>
        </p:nvSpPr>
        <p:spPr>
          <a:xfrm>
            <a:off x="7700964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8" name="文本占位符 11"/>
          <p:cNvSpPr>
            <a:spLocks noGrp="1"/>
          </p:cNvSpPr>
          <p:nvPr>
            <p:ph type="body" sz="quarter" idx="35" hasCustomPrompt="1"/>
          </p:nvPr>
        </p:nvSpPr>
        <p:spPr>
          <a:xfrm>
            <a:off x="960961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0" name="文本占位符 11"/>
          <p:cNvSpPr>
            <a:spLocks noGrp="1"/>
          </p:cNvSpPr>
          <p:nvPr>
            <p:ph type="body" sz="quarter" idx="36" hasCustomPrompt="1"/>
          </p:nvPr>
        </p:nvSpPr>
        <p:spPr>
          <a:xfrm>
            <a:off x="5792387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占位符 11"/>
          <p:cNvSpPr>
            <a:spLocks noGrp="1"/>
          </p:cNvSpPr>
          <p:nvPr>
            <p:ph type="body" sz="quarter" idx="37" hasCustomPrompt="1"/>
          </p:nvPr>
        </p:nvSpPr>
        <p:spPr>
          <a:xfrm>
            <a:off x="7700808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占位符 11"/>
          <p:cNvSpPr>
            <a:spLocks noGrp="1"/>
          </p:cNvSpPr>
          <p:nvPr>
            <p:ph type="body" sz="quarter" idx="38" hasCustomPrompt="1"/>
          </p:nvPr>
        </p:nvSpPr>
        <p:spPr>
          <a:xfrm>
            <a:off x="9609229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图片占位符 47"/>
          <p:cNvSpPr>
            <a:spLocks noGrp="1"/>
          </p:cNvSpPr>
          <p:nvPr>
            <p:ph type="pic" sz="quarter" idx="31"/>
          </p:nvPr>
        </p:nvSpPr>
        <p:spPr>
          <a:xfrm>
            <a:off x="669868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" name="日期占位符 4"/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104640" y="852965"/>
            <a:ext cx="3982720" cy="11079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zh-CN" sz="66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6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29" hasCustomPrompt="1"/>
          </p:nvPr>
        </p:nvSpPr>
        <p:spPr>
          <a:xfrm>
            <a:off x="4104640" y="1593828"/>
            <a:ext cx="3982720" cy="584775"/>
          </a:xfrm>
        </p:spPr>
        <p:txBody>
          <a:bodyPr lIns="900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  <a:endParaRPr lang="zh-CN" altLang="en-US" dirty="0"/>
          </a:p>
        </p:txBody>
      </p:sp>
      <p:sp>
        <p:nvSpPr>
          <p:cNvPr id="17" name="文本占位符 28"/>
          <p:cNvSpPr>
            <a:spLocks noGrp="1"/>
          </p:cNvSpPr>
          <p:nvPr>
            <p:ph type="body" sz="quarter" idx="30" hasCustomPrompt="1"/>
          </p:nvPr>
        </p:nvSpPr>
        <p:spPr>
          <a:xfrm>
            <a:off x="682883" y="2295279"/>
            <a:ext cx="10826234" cy="425698"/>
          </a:xfrm>
        </p:spPr>
        <p:txBody>
          <a:bodyPr wrap="square" lIns="9000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  <a:endParaRPr lang="zh-CN" altLang="en-US" dirty="0"/>
          </a:p>
        </p:txBody>
      </p:sp>
      <p:sp>
        <p:nvSpPr>
          <p:cNvPr id="33" name="文本占位符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0322" y="5732617"/>
            <a:ext cx="2712258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4" name="文本占位符 11"/>
          <p:cNvSpPr>
            <a:spLocks noGrp="1"/>
          </p:cNvSpPr>
          <p:nvPr>
            <p:ph type="body" sz="quarter" idx="36" hasCustomPrompt="1"/>
          </p:nvPr>
        </p:nvSpPr>
        <p:spPr>
          <a:xfrm>
            <a:off x="66040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占位符 11"/>
          <p:cNvSpPr>
            <a:spLocks noGrp="1"/>
          </p:cNvSpPr>
          <p:nvPr>
            <p:ph type="body" sz="quarter" idx="37" hasCustomPrompt="1"/>
          </p:nvPr>
        </p:nvSpPr>
        <p:spPr>
          <a:xfrm>
            <a:off x="3382047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2" name="文本占位符 11"/>
          <p:cNvSpPr>
            <a:spLocks noGrp="1"/>
          </p:cNvSpPr>
          <p:nvPr>
            <p:ph type="body" sz="quarter" idx="38" hasCustomPrompt="1"/>
          </p:nvPr>
        </p:nvSpPr>
        <p:spPr>
          <a:xfrm>
            <a:off x="3382125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文本占位符 11"/>
          <p:cNvSpPr>
            <a:spLocks noGrp="1"/>
          </p:cNvSpPr>
          <p:nvPr>
            <p:ph type="body" sz="quarter" idx="39" hasCustomPrompt="1"/>
          </p:nvPr>
        </p:nvSpPr>
        <p:spPr>
          <a:xfrm>
            <a:off x="6103772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4" name="文本占位符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0385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占位符 11"/>
          <p:cNvSpPr>
            <a:spLocks noGrp="1"/>
          </p:cNvSpPr>
          <p:nvPr>
            <p:ph type="body" sz="quarter" idx="41" hasCustomPrompt="1"/>
          </p:nvPr>
        </p:nvSpPr>
        <p:spPr>
          <a:xfrm>
            <a:off x="8825497" y="5732616"/>
            <a:ext cx="2693323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6" name="文本占位符 11"/>
          <p:cNvSpPr>
            <a:spLocks noGrp="1"/>
          </p:cNvSpPr>
          <p:nvPr>
            <p:ph type="body" sz="quarter" idx="42" hasCustomPrompt="1"/>
          </p:nvPr>
        </p:nvSpPr>
        <p:spPr>
          <a:xfrm>
            <a:off x="8825575" y="5327590"/>
            <a:ext cx="2693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图片占位符 54"/>
          <p:cNvSpPr>
            <a:spLocks noGrp="1"/>
          </p:cNvSpPr>
          <p:nvPr>
            <p:ph type="pic" sz="quarter" idx="43"/>
          </p:nvPr>
        </p:nvSpPr>
        <p:spPr>
          <a:xfrm>
            <a:off x="3382047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图片占位符 55"/>
          <p:cNvSpPr>
            <a:spLocks noGrp="1"/>
          </p:cNvSpPr>
          <p:nvPr>
            <p:ph type="pic" sz="quarter" idx="44"/>
          </p:nvPr>
        </p:nvSpPr>
        <p:spPr>
          <a:xfrm>
            <a:off x="6094226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图片占位符 56"/>
          <p:cNvSpPr>
            <a:spLocks noGrp="1"/>
          </p:cNvSpPr>
          <p:nvPr>
            <p:ph type="pic" sz="quarter" idx="45"/>
          </p:nvPr>
        </p:nvSpPr>
        <p:spPr>
          <a:xfrm>
            <a:off x="8806405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8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sp>
        <p:nvSpPr>
          <p:cNvPr id="69" name="文本占位符 67"/>
          <p:cNvSpPr>
            <a:spLocks noGrp="1"/>
          </p:cNvSpPr>
          <p:nvPr>
            <p:ph type="body" sz="quarter" idx="12" hasCustomPrompt="1"/>
          </p:nvPr>
        </p:nvSpPr>
        <p:spPr>
          <a:xfrm>
            <a:off x="3950574" y="1119503"/>
            <a:ext cx="4290852" cy="585866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请输入你的主标题</a:t>
            </a:r>
            <a:endParaRPr lang="zh-CN" altLang="en-US" dirty="0"/>
          </a:p>
        </p:txBody>
      </p:sp>
      <p:sp>
        <p:nvSpPr>
          <p:cNvPr id="72" name="文本占位符 6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574" y="1740158"/>
            <a:ext cx="4290852" cy="462755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请输入你的副标题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9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4" name="直接连接符 13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无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/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7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869" y="1"/>
            <a:ext cx="10849030" cy="7492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869" y="850901"/>
            <a:ext cx="10849031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22800" y="6235702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0" spc="3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75700" y="6235702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9" Type="http://schemas.openxmlformats.org/officeDocument/2006/relationships/notesSlide" Target="../notesSlides/notesSlide10.xml"/><Relationship Id="rId18" Type="http://schemas.openxmlformats.org/officeDocument/2006/relationships/slideLayout" Target="../slideLayouts/slideLayout8.xml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4" Type="http://schemas.openxmlformats.org/officeDocument/2006/relationships/notesSlide" Target="../notesSlides/notesSlide11.xml"/><Relationship Id="rId23" Type="http://schemas.openxmlformats.org/officeDocument/2006/relationships/slideLayout" Target="../slideLayouts/slideLayout8.xml"/><Relationship Id="rId22" Type="http://schemas.openxmlformats.org/officeDocument/2006/relationships/image" Target="../media/image28.png"/><Relationship Id="rId21" Type="http://schemas.openxmlformats.org/officeDocument/2006/relationships/tags" Target="../tags/tag160.xml"/><Relationship Id="rId20" Type="http://schemas.openxmlformats.org/officeDocument/2006/relationships/tags" Target="../tags/tag159.xml"/><Relationship Id="rId2" Type="http://schemas.openxmlformats.org/officeDocument/2006/relationships/tags" Target="../tags/tag145.xml"/><Relationship Id="rId19" Type="http://schemas.openxmlformats.org/officeDocument/2006/relationships/image" Target="../media/image27.png"/><Relationship Id="rId18" Type="http://schemas.openxmlformats.org/officeDocument/2006/relationships/tags" Target="../tags/tag158.xml"/><Relationship Id="rId17" Type="http://schemas.openxmlformats.org/officeDocument/2006/relationships/image" Target="../media/image26.png"/><Relationship Id="rId16" Type="http://schemas.openxmlformats.org/officeDocument/2006/relationships/tags" Target="../tags/tag157.xml"/><Relationship Id="rId15" Type="http://schemas.openxmlformats.org/officeDocument/2006/relationships/image" Target="../media/image25.png"/><Relationship Id="rId14" Type="http://schemas.openxmlformats.org/officeDocument/2006/relationships/tags" Target="../tags/tag156.xml"/><Relationship Id="rId13" Type="http://schemas.openxmlformats.org/officeDocument/2006/relationships/image" Target="../media/image24.png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1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notesSlide" Target="../notesSlides/notesSlide2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6" Type="http://schemas.openxmlformats.org/officeDocument/2006/relationships/notesSlide" Target="../notesSlides/notesSlide5.xml"/><Relationship Id="rId45" Type="http://schemas.openxmlformats.org/officeDocument/2006/relationships/slideLayout" Target="../slideLayouts/slideLayout9.xml"/><Relationship Id="rId44" Type="http://schemas.openxmlformats.org/officeDocument/2006/relationships/tags" Target="../tags/tag71.xml"/><Relationship Id="rId43" Type="http://schemas.openxmlformats.org/officeDocument/2006/relationships/tags" Target="../tags/tag70.xml"/><Relationship Id="rId42" Type="http://schemas.openxmlformats.org/officeDocument/2006/relationships/tags" Target="../tags/tag69.xml"/><Relationship Id="rId41" Type="http://schemas.openxmlformats.org/officeDocument/2006/relationships/tags" Target="../tags/tag68.xml"/><Relationship Id="rId40" Type="http://schemas.openxmlformats.org/officeDocument/2006/relationships/tags" Target="../tags/tag67.xml"/><Relationship Id="rId4" Type="http://schemas.openxmlformats.org/officeDocument/2006/relationships/tags" Target="../tags/tag31.xml"/><Relationship Id="rId39" Type="http://schemas.openxmlformats.org/officeDocument/2006/relationships/tags" Target="../tags/tag66.xml"/><Relationship Id="rId38" Type="http://schemas.openxmlformats.org/officeDocument/2006/relationships/tags" Target="../tags/tag65.xml"/><Relationship Id="rId37" Type="http://schemas.openxmlformats.org/officeDocument/2006/relationships/tags" Target="../tags/tag64.xml"/><Relationship Id="rId36" Type="http://schemas.openxmlformats.org/officeDocument/2006/relationships/tags" Target="../tags/tag63.xml"/><Relationship Id="rId35" Type="http://schemas.openxmlformats.org/officeDocument/2006/relationships/tags" Target="../tags/tag62.xml"/><Relationship Id="rId34" Type="http://schemas.openxmlformats.org/officeDocument/2006/relationships/tags" Target="../tags/tag61.xml"/><Relationship Id="rId33" Type="http://schemas.openxmlformats.org/officeDocument/2006/relationships/tags" Target="../tags/tag60.xml"/><Relationship Id="rId32" Type="http://schemas.openxmlformats.org/officeDocument/2006/relationships/tags" Target="../tags/tag59.xml"/><Relationship Id="rId31" Type="http://schemas.openxmlformats.org/officeDocument/2006/relationships/tags" Target="../tags/tag58.xml"/><Relationship Id="rId30" Type="http://schemas.openxmlformats.org/officeDocument/2006/relationships/tags" Target="../tags/tag57.xml"/><Relationship Id="rId3" Type="http://schemas.openxmlformats.org/officeDocument/2006/relationships/tags" Target="../tags/tag30.xml"/><Relationship Id="rId29" Type="http://schemas.openxmlformats.org/officeDocument/2006/relationships/tags" Target="../tags/tag56.xml"/><Relationship Id="rId28" Type="http://schemas.openxmlformats.org/officeDocument/2006/relationships/tags" Target="../tags/tag55.xml"/><Relationship Id="rId27" Type="http://schemas.openxmlformats.org/officeDocument/2006/relationships/tags" Target="../tags/tag54.xml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1" Type="http://schemas.openxmlformats.org/officeDocument/2006/relationships/notesSlide" Target="../notesSlides/notesSlide6.xml"/><Relationship Id="rId30" Type="http://schemas.openxmlformats.org/officeDocument/2006/relationships/slideLayout" Target="../slideLayouts/slideLayout9.xml"/><Relationship Id="rId3" Type="http://schemas.openxmlformats.org/officeDocument/2006/relationships/tags" Target="../tags/tag74.xml"/><Relationship Id="rId29" Type="http://schemas.openxmlformats.org/officeDocument/2006/relationships/tags" Target="../tags/tag100.xml"/><Relationship Id="rId28" Type="http://schemas.openxmlformats.org/officeDocument/2006/relationships/tags" Target="../tags/tag99.xml"/><Relationship Id="rId27" Type="http://schemas.openxmlformats.org/officeDocument/2006/relationships/tags" Target="../tags/tag98.xml"/><Relationship Id="rId26" Type="http://schemas.openxmlformats.org/officeDocument/2006/relationships/tags" Target="../tags/tag97.xml"/><Relationship Id="rId25" Type="http://schemas.openxmlformats.org/officeDocument/2006/relationships/tags" Target="../tags/tag96.xml"/><Relationship Id="rId24" Type="http://schemas.openxmlformats.org/officeDocument/2006/relationships/tags" Target="../tags/tag95.xml"/><Relationship Id="rId23" Type="http://schemas.openxmlformats.org/officeDocument/2006/relationships/tags" Target="../tags/tag94.xml"/><Relationship Id="rId22" Type="http://schemas.openxmlformats.org/officeDocument/2006/relationships/tags" Target="../tags/tag93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tags" Target="../tags/tag73.xml"/><Relationship Id="rId19" Type="http://schemas.openxmlformats.org/officeDocument/2006/relationships/tags" Target="../tags/tag90.xml"/><Relationship Id="rId18" Type="http://schemas.openxmlformats.org/officeDocument/2006/relationships/tags" Target="../tags/tag89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9" Type="http://schemas.openxmlformats.org/officeDocument/2006/relationships/notesSlide" Target="../notesSlides/notesSlide7.xml"/><Relationship Id="rId18" Type="http://schemas.openxmlformats.org/officeDocument/2006/relationships/slideLayout" Target="../slideLayouts/slideLayout8.xml"/><Relationship Id="rId17" Type="http://schemas.openxmlformats.org/officeDocument/2006/relationships/image" Target="../media/image16.png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9" Type="http://schemas.openxmlformats.org/officeDocument/2006/relationships/notesSlide" Target="../notesSlides/notesSlide8.xml"/><Relationship Id="rId18" Type="http://schemas.openxmlformats.org/officeDocument/2006/relationships/slideLayout" Target="../slideLayouts/slideLayout8.xml"/><Relationship Id="rId17" Type="http://schemas.openxmlformats.org/officeDocument/2006/relationships/image" Target="../media/image16.png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67385" y="2749550"/>
            <a:ext cx="6028055" cy="878840"/>
          </a:xfrm>
        </p:spPr>
        <p:txBody>
          <a:bodyPr/>
          <a:lstStyle/>
          <a:p>
            <a:r>
              <a:rPr lang="zh-CN" altLang="en-US" sz="4400" dirty="0">
                <a:ea typeface="+mn-ea"/>
                <a:cs typeface="+mn-ea"/>
              </a:rPr>
              <a:t>OpenGL 图形绘制</a:t>
            </a:r>
            <a:endParaRPr lang="zh-CN" altLang="en-US" sz="4400" dirty="0">
              <a:ea typeface="+mn-ea"/>
              <a:cs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4400" dirty="0">
                <a:ea typeface="+mn-ea"/>
                <a:cs typeface="+mn-ea"/>
              </a:rPr>
              <a:t>实验一</a:t>
            </a:r>
            <a:endParaRPr lang="zh-CN" altLang="en-US" sz="4400" dirty="0">
              <a:ea typeface="+mn-ea"/>
              <a:cs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cs typeface="+mn-ea"/>
              </a:rPr>
              <a:t>Graduation Thesis Defense PPT Template</a:t>
            </a:r>
            <a:endParaRPr lang="en-US" altLang="zh-CN" dirty="0"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7504" y="4899847"/>
            <a:ext cx="3680976" cy="3987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汇报日期：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2024/10/17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2780" y="4379595"/>
            <a:ext cx="5318125" cy="398780"/>
          </a:xfrm>
          <a:prstGeom prst="rect">
            <a:avLst/>
          </a:prstGeom>
        </p:spPr>
        <p:txBody>
          <a:bodyPr wrap="square" lIns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汇报人：刘睿哲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5259" y="4189677"/>
            <a:ext cx="5368944" cy="725488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修改参数后图形绘制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cs typeface="+mn-ea"/>
              </a:rPr>
              <a:t>Research Methods And Processes </a:t>
            </a:r>
            <a:endParaRPr lang="en-US" altLang="zh-CN" dirty="0">
              <a:cs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1115807" y="134278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修改参数后图形表现</a:t>
            </a:r>
            <a:endParaRPr lang="zh-CN" altLang="en-US" dirty="0">
              <a:ea typeface="+mn-ea"/>
              <a:cs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622960" y="4334714"/>
            <a:ext cx="11118832" cy="517055"/>
            <a:chOff x="622960" y="3375229"/>
            <a:chExt cx="11118832" cy="517055"/>
          </a:xfrm>
        </p:grpSpPr>
        <p:cxnSp>
          <p:nvCxnSpPr>
            <p:cNvPr id="11" name="直接连接符 10"/>
            <p:cNvCxnSpPr/>
            <p:nvPr>
              <p:custDataLst>
                <p:tags r:id="rId2"/>
              </p:custDataLst>
            </p:nvPr>
          </p:nvCxnSpPr>
          <p:spPr>
            <a:xfrm>
              <a:off x="664280" y="3399896"/>
              <a:ext cx="10858500" cy="0"/>
            </a:xfrm>
            <a:prstGeom prst="line">
              <a:avLst/>
            </a:prstGeom>
            <a:ln w="57150" cap="flat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3"/>
              </p:custDataLst>
            </p:nvPr>
          </p:nvCxnSpPr>
          <p:spPr>
            <a:xfrm>
              <a:off x="786000" y="3554765"/>
              <a:ext cx="10800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4"/>
              </p:custDataLst>
            </p:nvPr>
          </p:nvCxnSpPr>
          <p:spPr>
            <a:xfrm>
              <a:off x="786000" y="3709634"/>
              <a:ext cx="10800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5"/>
              </p:custDataLst>
            </p:nvPr>
          </p:nvCxnSpPr>
          <p:spPr>
            <a:xfrm>
              <a:off x="664280" y="3864504"/>
              <a:ext cx="10858500" cy="0"/>
            </a:xfrm>
            <a:prstGeom prst="line">
              <a:avLst/>
            </a:prstGeom>
            <a:ln w="57150" cap="flat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-arrowhead_4524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173632" y="3375229"/>
              <a:ext cx="387044" cy="517055"/>
            </a:xfrm>
            <a:custGeom>
              <a:avLst/>
              <a:gdLst>
                <a:gd name="T0" fmla="*/ 6162 w 6211"/>
                <a:gd name="T1" fmla="*/ 180 h 7419"/>
                <a:gd name="T2" fmla="*/ 6050 w 6211"/>
                <a:gd name="T3" fmla="*/ 0 h 7419"/>
                <a:gd name="T4" fmla="*/ 3307 w 6211"/>
                <a:gd name="T5" fmla="*/ 0 h 7419"/>
                <a:gd name="T6" fmla="*/ 2553 w 6211"/>
                <a:gd name="T7" fmla="*/ 697 h 7419"/>
                <a:gd name="T8" fmla="*/ 49 w 6211"/>
                <a:gd name="T9" fmla="*/ 3496 h 7419"/>
                <a:gd name="T10" fmla="*/ 49 w 6211"/>
                <a:gd name="T11" fmla="*/ 3856 h 7419"/>
                <a:gd name="T12" fmla="*/ 3015 w 6211"/>
                <a:gd name="T13" fmla="*/ 7239 h 7419"/>
                <a:gd name="T14" fmla="*/ 3307 w 6211"/>
                <a:gd name="T15" fmla="*/ 7419 h 7419"/>
                <a:gd name="T16" fmla="*/ 6050 w 6211"/>
                <a:gd name="T17" fmla="*/ 7419 h 7419"/>
                <a:gd name="T18" fmla="*/ 6162 w 6211"/>
                <a:gd name="T19" fmla="*/ 7239 h 7419"/>
                <a:gd name="T20" fmla="*/ 3196 w 6211"/>
                <a:gd name="T21" fmla="*/ 3856 h 7419"/>
                <a:gd name="T22" fmla="*/ 3196 w 6211"/>
                <a:gd name="T23" fmla="*/ 3496 h 7419"/>
                <a:gd name="T24" fmla="*/ 6162 w 6211"/>
                <a:gd name="T25" fmla="*/ 180 h 7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11" h="7419">
                  <a:moveTo>
                    <a:pt x="6162" y="180"/>
                  </a:moveTo>
                  <a:cubicBezTo>
                    <a:pt x="6211" y="81"/>
                    <a:pt x="6161" y="0"/>
                    <a:pt x="6050" y="0"/>
                  </a:cubicBezTo>
                  <a:lnTo>
                    <a:pt x="3307" y="0"/>
                  </a:lnTo>
                  <a:cubicBezTo>
                    <a:pt x="3053" y="0"/>
                    <a:pt x="2719" y="512"/>
                    <a:pt x="2553" y="697"/>
                  </a:cubicBezTo>
                  <a:cubicBezTo>
                    <a:pt x="2262" y="1023"/>
                    <a:pt x="65" y="3464"/>
                    <a:pt x="49" y="3496"/>
                  </a:cubicBezTo>
                  <a:cubicBezTo>
                    <a:pt x="0" y="3595"/>
                    <a:pt x="0" y="3757"/>
                    <a:pt x="49" y="3856"/>
                  </a:cubicBezTo>
                  <a:lnTo>
                    <a:pt x="3015" y="7239"/>
                  </a:lnTo>
                  <a:cubicBezTo>
                    <a:pt x="3065" y="7338"/>
                    <a:pt x="3196" y="7419"/>
                    <a:pt x="3307" y="7419"/>
                  </a:cubicBezTo>
                  <a:lnTo>
                    <a:pt x="6050" y="7419"/>
                  </a:lnTo>
                  <a:cubicBezTo>
                    <a:pt x="6161" y="7419"/>
                    <a:pt x="6211" y="7338"/>
                    <a:pt x="6162" y="7239"/>
                  </a:cubicBezTo>
                  <a:lnTo>
                    <a:pt x="3196" y="3856"/>
                  </a:lnTo>
                  <a:cubicBezTo>
                    <a:pt x="3146" y="3757"/>
                    <a:pt x="3146" y="3595"/>
                    <a:pt x="3196" y="3496"/>
                  </a:cubicBezTo>
                  <a:lnTo>
                    <a:pt x="6162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6" name="left-arrowhead_4524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7631325" y="3375229"/>
              <a:ext cx="387044" cy="517055"/>
            </a:xfrm>
            <a:custGeom>
              <a:avLst/>
              <a:gdLst>
                <a:gd name="T0" fmla="*/ 6162 w 6211"/>
                <a:gd name="T1" fmla="*/ 180 h 7419"/>
                <a:gd name="T2" fmla="*/ 6050 w 6211"/>
                <a:gd name="T3" fmla="*/ 0 h 7419"/>
                <a:gd name="T4" fmla="*/ 3307 w 6211"/>
                <a:gd name="T5" fmla="*/ 0 h 7419"/>
                <a:gd name="T6" fmla="*/ 2553 w 6211"/>
                <a:gd name="T7" fmla="*/ 697 h 7419"/>
                <a:gd name="T8" fmla="*/ 49 w 6211"/>
                <a:gd name="T9" fmla="*/ 3496 h 7419"/>
                <a:gd name="T10" fmla="*/ 49 w 6211"/>
                <a:gd name="T11" fmla="*/ 3856 h 7419"/>
                <a:gd name="T12" fmla="*/ 3015 w 6211"/>
                <a:gd name="T13" fmla="*/ 7239 h 7419"/>
                <a:gd name="T14" fmla="*/ 3307 w 6211"/>
                <a:gd name="T15" fmla="*/ 7419 h 7419"/>
                <a:gd name="T16" fmla="*/ 6050 w 6211"/>
                <a:gd name="T17" fmla="*/ 7419 h 7419"/>
                <a:gd name="T18" fmla="*/ 6162 w 6211"/>
                <a:gd name="T19" fmla="*/ 7239 h 7419"/>
                <a:gd name="T20" fmla="*/ 3196 w 6211"/>
                <a:gd name="T21" fmla="*/ 3856 h 7419"/>
                <a:gd name="T22" fmla="*/ 3196 w 6211"/>
                <a:gd name="T23" fmla="*/ 3496 h 7419"/>
                <a:gd name="T24" fmla="*/ 6162 w 6211"/>
                <a:gd name="T25" fmla="*/ 180 h 7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11" h="7419">
                  <a:moveTo>
                    <a:pt x="6162" y="180"/>
                  </a:moveTo>
                  <a:cubicBezTo>
                    <a:pt x="6211" y="81"/>
                    <a:pt x="6161" y="0"/>
                    <a:pt x="6050" y="0"/>
                  </a:cubicBezTo>
                  <a:lnTo>
                    <a:pt x="3307" y="0"/>
                  </a:lnTo>
                  <a:cubicBezTo>
                    <a:pt x="3053" y="0"/>
                    <a:pt x="2719" y="512"/>
                    <a:pt x="2553" y="697"/>
                  </a:cubicBezTo>
                  <a:cubicBezTo>
                    <a:pt x="2262" y="1023"/>
                    <a:pt x="65" y="3464"/>
                    <a:pt x="49" y="3496"/>
                  </a:cubicBezTo>
                  <a:cubicBezTo>
                    <a:pt x="0" y="3595"/>
                    <a:pt x="0" y="3757"/>
                    <a:pt x="49" y="3856"/>
                  </a:cubicBezTo>
                  <a:lnTo>
                    <a:pt x="3015" y="7239"/>
                  </a:lnTo>
                  <a:cubicBezTo>
                    <a:pt x="3065" y="7338"/>
                    <a:pt x="3196" y="7419"/>
                    <a:pt x="3307" y="7419"/>
                  </a:cubicBezTo>
                  <a:lnTo>
                    <a:pt x="6050" y="7419"/>
                  </a:lnTo>
                  <a:cubicBezTo>
                    <a:pt x="6161" y="7419"/>
                    <a:pt x="6211" y="7338"/>
                    <a:pt x="6162" y="7239"/>
                  </a:cubicBezTo>
                  <a:lnTo>
                    <a:pt x="3196" y="3856"/>
                  </a:lnTo>
                  <a:cubicBezTo>
                    <a:pt x="3146" y="3757"/>
                    <a:pt x="3146" y="3595"/>
                    <a:pt x="3196" y="3496"/>
                  </a:cubicBezTo>
                  <a:lnTo>
                    <a:pt x="6162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7" name="left-arrowhead_45248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622960" y="3375229"/>
              <a:ext cx="387044" cy="517055"/>
            </a:xfrm>
            <a:custGeom>
              <a:avLst/>
              <a:gdLst>
                <a:gd name="T0" fmla="*/ 6162 w 6211"/>
                <a:gd name="T1" fmla="*/ 180 h 7419"/>
                <a:gd name="T2" fmla="*/ 6050 w 6211"/>
                <a:gd name="T3" fmla="*/ 0 h 7419"/>
                <a:gd name="T4" fmla="*/ 3307 w 6211"/>
                <a:gd name="T5" fmla="*/ 0 h 7419"/>
                <a:gd name="T6" fmla="*/ 2553 w 6211"/>
                <a:gd name="T7" fmla="*/ 697 h 7419"/>
                <a:gd name="T8" fmla="*/ 49 w 6211"/>
                <a:gd name="T9" fmla="*/ 3496 h 7419"/>
                <a:gd name="T10" fmla="*/ 49 w 6211"/>
                <a:gd name="T11" fmla="*/ 3856 h 7419"/>
                <a:gd name="T12" fmla="*/ 3015 w 6211"/>
                <a:gd name="T13" fmla="*/ 7239 h 7419"/>
                <a:gd name="T14" fmla="*/ 3307 w 6211"/>
                <a:gd name="T15" fmla="*/ 7419 h 7419"/>
                <a:gd name="T16" fmla="*/ 6050 w 6211"/>
                <a:gd name="T17" fmla="*/ 7419 h 7419"/>
                <a:gd name="T18" fmla="*/ 6162 w 6211"/>
                <a:gd name="T19" fmla="*/ 7239 h 7419"/>
                <a:gd name="T20" fmla="*/ 3196 w 6211"/>
                <a:gd name="T21" fmla="*/ 3856 h 7419"/>
                <a:gd name="T22" fmla="*/ 3196 w 6211"/>
                <a:gd name="T23" fmla="*/ 3496 h 7419"/>
                <a:gd name="T24" fmla="*/ 6162 w 6211"/>
                <a:gd name="T25" fmla="*/ 180 h 7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11" h="7419">
                  <a:moveTo>
                    <a:pt x="6162" y="180"/>
                  </a:moveTo>
                  <a:cubicBezTo>
                    <a:pt x="6211" y="81"/>
                    <a:pt x="6161" y="0"/>
                    <a:pt x="6050" y="0"/>
                  </a:cubicBezTo>
                  <a:lnTo>
                    <a:pt x="3307" y="0"/>
                  </a:lnTo>
                  <a:cubicBezTo>
                    <a:pt x="3053" y="0"/>
                    <a:pt x="2719" y="512"/>
                    <a:pt x="2553" y="697"/>
                  </a:cubicBezTo>
                  <a:cubicBezTo>
                    <a:pt x="2262" y="1023"/>
                    <a:pt x="65" y="3464"/>
                    <a:pt x="49" y="3496"/>
                  </a:cubicBezTo>
                  <a:cubicBezTo>
                    <a:pt x="0" y="3595"/>
                    <a:pt x="0" y="3757"/>
                    <a:pt x="49" y="3856"/>
                  </a:cubicBezTo>
                  <a:lnTo>
                    <a:pt x="3015" y="7239"/>
                  </a:lnTo>
                  <a:cubicBezTo>
                    <a:pt x="3065" y="7338"/>
                    <a:pt x="3196" y="7419"/>
                    <a:pt x="3307" y="7419"/>
                  </a:cubicBezTo>
                  <a:lnTo>
                    <a:pt x="6050" y="7419"/>
                  </a:lnTo>
                  <a:cubicBezTo>
                    <a:pt x="6161" y="7419"/>
                    <a:pt x="6211" y="7338"/>
                    <a:pt x="6162" y="7239"/>
                  </a:cubicBezTo>
                  <a:lnTo>
                    <a:pt x="3196" y="3856"/>
                  </a:lnTo>
                  <a:cubicBezTo>
                    <a:pt x="3146" y="3757"/>
                    <a:pt x="3146" y="3595"/>
                    <a:pt x="3196" y="3496"/>
                  </a:cubicBezTo>
                  <a:lnTo>
                    <a:pt x="6162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8" name="left-arrowhead_45248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1354748" y="3375229"/>
              <a:ext cx="387044" cy="517055"/>
            </a:xfrm>
            <a:custGeom>
              <a:avLst/>
              <a:gdLst>
                <a:gd name="T0" fmla="*/ 6162 w 6211"/>
                <a:gd name="T1" fmla="*/ 180 h 7419"/>
                <a:gd name="T2" fmla="*/ 6050 w 6211"/>
                <a:gd name="T3" fmla="*/ 0 h 7419"/>
                <a:gd name="T4" fmla="*/ 3307 w 6211"/>
                <a:gd name="T5" fmla="*/ 0 h 7419"/>
                <a:gd name="T6" fmla="*/ 2553 w 6211"/>
                <a:gd name="T7" fmla="*/ 697 h 7419"/>
                <a:gd name="T8" fmla="*/ 49 w 6211"/>
                <a:gd name="T9" fmla="*/ 3496 h 7419"/>
                <a:gd name="T10" fmla="*/ 49 w 6211"/>
                <a:gd name="T11" fmla="*/ 3856 h 7419"/>
                <a:gd name="T12" fmla="*/ 3015 w 6211"/>
                <a:gd name="T13" fmla="*/ 7239 h 7419"/>
                <a:gd name="T14" fmla="*/ 3307 w 6211"/>
                <a:gd name="T15" fmla="*/ 7419 h 7419"/>
                <a:gd name="T16" fmla="*/ 6050 w 6211"/>
                <a:gd name="T17" fmla="*/ 7419 h 7419"/>
                <a:gd name="T18" fmla="*/ 6162 w 6211"/>
                <a:gd name="T19" fmla="*/ 7239 h 7419"/>
                <a:gd name="T20" fmla="*/ 3196 w 6211"/>
                <a:gd name="T21" fmla="*/ 3856 h 7419"/>
                <a:gd name="T22" fmla="*/ 3196 w 6211"/>
                <a:gd name="T23" fmla="*/ 3496 h 7419"/>
                <a:gd name="T24" fmla="*/ 6162 w 6211"/>
                <a:gd name="T25" fmla="*/ 180 h 7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11" h="7419">
                  <a:moveTo>
                    <a:pt x="6162" y="180"/>
                  </a:moveTo>
                  <a:cubicBezTo>
                    <a:pt x="6211" y="81"/>
                    <a:pt x="6161" y="0"/>
                    <a:pt x="6050" y="0"/>
                  </a:cubicBezTo>
                  <a:lnTo>
                    <a:pt x="3307" y="0"/>
                  </a:lnTo>
                  <a:cubicBezTo>
                    <a:pt x="3053" y="0"/>
                    <a:pt x="2719" y="512"/>
                    <a:pt x="2553" y="697"/>
                  </a:cubicBezTo>
                  <a:cubicBezTo>
                    <a:pt x="2262" y="1023"/>
                    <a:pt x="65" y="3464"/>
                    <a:pt x="49" y="3496"/>
                  </a:cubicBezTo>
                  <a:cubicBezTo>
                    <a:pt x="0" y="3595"/>
                    <a:pt x="0" y="3757"/>
                    <a:pt x="49" y="3856"/>
                  </a:cubicBezTo>
                  <a:lnTo>
                    <a:pt x="3015" y="7239"/>
                  </a:lnTo>
                  <a:cubicBezTo>
                    <a:pt x="3065" y="7338"/>
                    <a:pt x="3196" y="7419"/>
                    <a:pt x="3307" y="7419"/>
                  </a:cubicBezTo>
                  <a:lnTo>
                    <a:pt x="6050" y="7419"/>
                  </a:lnTo>
                  <a:cubicBezTo>
                    <a:pt x="6161" y="7419"/>
                    <a:pt x="6211" y="7338"/>
                    <a:pt x="6162" y="7239"/>
                  </a:cubicBezTo>
                  <a:lnTo>
                    <a:pt x="3196" y="3856"/>
                  </a:lnTo>
                  <a:cubicBezTo>
                    <a:pt x="3146" y="3757"/>
                    <a:pt x="3146" y="3595"/>
                    <a:pt x="3196" y="3496"/>
                  </a:cubicBezTo>
                  <a:lnTo>
                    <a:pt x="6162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1435312" y="5649519"/>
            <a:ext cx="29247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修改颜色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6720229" y="5648884"/>
            <a:ext cx="29247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修改眼睛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&amp;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嘴巴圆心位置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41b5975c689b5d6b1896ebe30cfa1a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2770" y="4129405"/>
            <a:ext cx="2331085" cy="1440180"/>
          </a:xfrm>
          <a:prstGeom prst="rect">
            <a:avLst/>
          </a:prstGeom>
        </p:spPr>
      </p:pic>
      <p:pic>
        <p:nvPicPr>
          <p:cNvPr id="37" name="图片 36" descr="76678aee88d712600db2afd884d9771"/>
          <p:cNvPicPr>
            <a:picLocks noChangeAspect="1"/>
          </p:cNvPicPr>
          <p:nvPr/>
        </p:nvPicPr>
        <p:blipFill>
          <a:blip r:embed="rId13"/>
          <a:srcRect l="3306" t="3037" r="3285" b="4751"/>
          <a:stretch>
            <a:fillRect/>
          </a:stretch>
        </p:blipFill>
        <p:spPr>
          <a:xfrm>
            <a:off x="1435100" y="991870"/>
            <a:ext cx="2924810" cy="300736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4"/>
          <a:srcRect l="2270" t="-228" r="1675" b="3713"/>
          <a:stretch>
            <a:fillRect/>
          </a:stretch>
        </p:blipFill>
        <p:spPr>
          <a:xfrm>
            <a:off x="6490970" y="830580"/>
            <a:ext cx="3076575" cy="3218815"/>
          </a:xfrm>
          <a:prstGeom prst="rect">
            <a:avLst/>
          </a:prstGeom>
        </p:spPr>
      </p:pic>
      <p:pic>
        <p:nvPicPr>
          <p:cNvPr id="40" name="图片 39" descr="6cade9a405d9c2089863bc38dd579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9445" y="4208145"/>
            <a:ext cx="5114290" cy="412115"/>
          </a:xfrm>
          <a:prstGeom prst="rect">
            <a:avLst/>
          </a:prstGeom>
        </p:spPr>
      </p:pic>
      <p:pic>
        <p:nvPicPr>
          <p:cNvPr id="41" name="图片 40" descr="76157bce9102f480039ae817ca56f0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19445" y="4738370"/>
            <a:ext cx="5136515" cy="353695"/>
          </a:xfrm>
          <a:prstGeom prst="rect">
            <a:avLst/>
          </a:prstGeom>
        </p:spPr>
      </p:pic>
      <p:pic>
        <p:nvPicPr>
          <p:cNvPr id="42" name="图片 41" descr="fca8e0e7f47f26b7c80692a870829ab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19445" y="5210175"/>
            <a:ext cx="5306060" cy="32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修改参数后图形表现</a:t>
            </a:r>
            <a:endParaRPr lang="zh-CN" altLang="en-US" dirty="0">
              <a:ea typeface="+mn-ea"/>
              <a:cs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622960" y="4334714"/>
            <a:ext cx="11118832" cy="517055"/>
            <a:chOff x="622960" y="3375229"/>
            <a:chExt cx="11118832" cy="517055"/>
          </a:xfrm>
        </p:grpSpPr>
        <p:cxnSp>
          <p:nvCxnSpPr>
            <p:cNvPr id="11" name="直接连接符 10"/>
            <p:cNvCxnSpPr/>
            <p:nvPr>
              <p:custDataLst>
                <p:tags r:id="rId2"/>
              </p:custDataLst>
            </p:nvPr>
          </p:nvCxnSpPr>
          <p:spPr>
            <a:xfrm>
              <a:off x="664280" y="3399896"/>
              <a:ext cx="10858500" cy="0"/>
            </a:xfrm>
            <a:prstGeom prst="line">
              <a:avLst/>
            </a:prstGeom>
            <a:ln w="57150" cap="flat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3"/>
              </p:custDataLst>
            </p:nvPr>
          </p:nvCxnSpPr>
          <p:spPr>
            <a:xfrm>
              <a:off x="786000" y="3554765"/>
              <a:ext cx="10800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4"/>
              </p:custDataLst>
            </p:nvPr>
          </p:nvCxnSpPr>
          <p:spPr>
            <a:xfrm>
              <a:off x="786000" y="3709634"/>
              <a:ext cx="10800000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5"/>
              </p:custDataLst>
            </p:nvPr>
          </p:nvCxnSpPr>
          <p:spPr>
            <a:xfrm>
              <a:off x="664280" y="3864504"/>
              <a:ext cx="10858500" cy="0"/>
            </a:xfrm>
            <a:prstGeom prst="line">
              <a:avLst/>
            </a:prstGeom>
            <a:ln w="57150" cap="flat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-arrowhead_4524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173632" y="3375229"/>
              <a:ext cx="387044" cy="517055"/>
            </a:xfrm>
            <a:custGeom>
              <a:avLst/>
              <a:gdLst>
                <a:gd name="T0" fmla="*/ 6162 w 6211"/>
                <a:gd name="T1" fmla="*/ 180 h 7419"/>
                <a:gd name="T2" fmla="*/ 6050 w 6211"/>
                <a:gd name="T3" fmla="*/ 0 h 7419"/>
                <a:gd name="T4" fmla="*/ 3307 w 6211"/>
                <a:gd name="T5" fmla="*/ 0 h 7419"/>
                <a:gd name="T6" fmla="*/ 2553 w 6211"/>
                <a:gd name="T7" fmla="*/ 697 h 7419"/>
                <a:gd name="T8" fmla="*/ 49 w 6211"/>
                <a:gd name="T9" fmla="*/ 3496 h 7419"/>
                <a:gd name="T10" fmla="*/ 49 w 6211"/>
                <a:gd name="T11" fmla="*/ 3856 h 7419"/>
                <a:gd name="T12" fmla="*/ 3015 w 6211"/>
                <a:gd name="T13" fmla="*/ 7239 h 7419"/>
                <a:gd name="T14" fmla="*/ 3307 w 6211"/>
                <a:gd name="T15" fmla="*/ 7419 h 7419"/>
                <a:gd name="T16" fmla="*/ 6050 w 6211"/>
                <a:gd name="T17" fmla="*/ 7419 h 7419"/>
                <a:gd name="T18" fmla="*/ 6162 w 6211"/>
                <a:gd name="T19" fmla="*/ 7239 h 7419"/>
                <a:gd name="T20" fmla="*/ 3196 w 6211"/>
                <a:gd name="T21" fmla="*/ 3856 h 7419"/>
                <a:gd name="T22" fmla="*/ 3196 w 6211"/>
                <a:gd name="T23" fmla="*/ 3496 h 7419"/>
                <a:gd name="T24" fmla="*/ 6162 w 6211"/>
                <a:gd name="T25" fmla="*/ 180 h 7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11" h="7419">
                  <a:moveTo>
                    <a:pt x="6162" y="180"/>
                  </a:moveTo>
                  <a:cubicBezTo>
                    <a:pt x="6211" y="81"/>
                    <a:pt x="6161" y="0"/>
                    <a:pt x="6050" y="0"/>
                  </a:cubicBezTo>
                  <a:lnTo>
                    <a:pt x="3307" y="0"/>
                  </a:lnTo>
                  <a:cubicBezTo>
                    <a:pt x="3053" y="0"/>
                    <a:pt x="2719" y="512"/>
                    <a:pt x="2553" y="697"/>
                  </a:cubicBezTo>
                  <a:cubicBezTo>
                    <a:pt x="2262" y="1023"/>
                    <a:pt x="65" y="3464"/>
                    <a:pt x="49" y="3496"/>
                  </a:cubicBezTo>
                  <a:cubicBezTo>
                    <a:pt x="0" y="3595"/>
                    <a:pt x="0" y="3757"/>
                    <a:pt x="49" y="3856"/>
                  </a:cubicBezTo>
                  <a:lnTo>
                    <a:pt x="3015" y="7239"/>
                  </a:lnTo>
                  <a:cubicBezTo>
                    <a:pt x="3065" y="7338"/>
                    <a:pt x="3196" y="7419"/>
                    <a:pt x="3307" y="7419"/>
                  </a:cubicBezTo>
                  <a:lnTo>
                    <a:pt x="6050" y="7419"/>
                  </a:lnTo>
                  <a:cubicBezTo>
                    <a:pt x="6161" y="7419"/>
                    <a:pt x="6211" y="7338"/>
                    <a:pt x="6162" y="7239"/>
                  </a:cubicBezTo>
                  <a:lnTo>
                    <a:pt x="3196" y="3856"/>
                  </a:lnTo>
                  <a:cubicBezTo>
                    <a:pt x="3146" y="3757"/>
                    <a:pt x="3146" y="3595"/>
                    <a:pt x="3196" y="3496"/>
                  </a:cubicBezTo>
                  <a:lnTo>
                    <a:pt x="6162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6" name="left-arrowhead_45248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7631325" y="3375229"/>
              <a:ext cx="387044" cy="517055"/>
            </a:xfrm>
            <a:custGeom>
              <a:avLst/>
              <a:gdLst>
                <a:gd name="T0" fmla="*/ 6162 w 6211"/>
                <a:gd name="T1" fmla="*/ 180 h 7419"/>
                <a:gd name="T2" fmla="*/ 6050 w 6211"/>
                <a:gd name="T3" fmla="*/ 0 h 7419"/>
                <a:gd name="T4" fmla="*/ 3307 w 6211"/>
                <a:gd name="T5" fmla="*/ 0 h 7419"/>
                <a:gd name="T6" fmla="*/ 2553 w 6211"/>
                <a:gd name="T7" fmla="*/ 697 h 7419"/>
                <a:gd name="T8" fmla="*/ 49 w 6211"/>
                <a:gd name="T9" fmla="*/ 3496 h 7419"/>
                <a:gd name="T10" fmla="*/ 49 w 6211"/>
                <a:gd name="T11" fmla="*/ 3856 h 7419"/>
                <a:gd name="T12" fmla="*/ 3015 w 6211"/>
                <a:gd name="T13" fmla="*/ 7239 h 7419"/>
                <a:gd name="T14" fmla="*/ 3307 w 6211"/>
                <a:gd name="T15" fmla="*/ 7419 h 7419"/>
                <a:gd name="T16" fmla="*/ 6050 w 6211"/>
                <a:gd name="T17" fmla="*/ 7419 h 7419"/>
                <a:gd name="T18" fmla="*/ 6162 w 6211"/>
                <a:gd name="T19" fmla="*/ 7239 h 7419"/>
                <a:gd name="T20" fmla="*/ 3196 w 6211"/>
                <a:gd name="T21" fmla="*/ 3856 h 7419"/>
                <a:gd name="T22" fmla="*/ 3196 w 6211"/>
                <a:gd name="T23" fmla="*/ 3496 h 7419"/>
                <a:gd name="T24" fmla="*/ 6162 w 6211"/>
                <a:gd name="T25" fmla="*/ 180 h 7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11" h="7419">
                  <a:moveTo>
                    <a:pt x="6162" y="180"/>
                  </a:moveTo>
                  <a:cubicBezTo>
                    <a:pt x="6211" y="81"/>
                    <a:pt x="6161" y="0"/>
                    <a:pt x="6050" y="0"/>
                  </a:cubicBezTo>
                  <a:lnTo>
                    <a:pt x="3307" y="0"/>
                  </a:lnTo>
                  <a:cubicBezTo>
                    <a:pt x="3053" y="0"/>
                    <a:pt x="2719" y="512"/>
                    <a:pt x="2553" y="697"/>
                  </a:cubicBezTo>
                  <a:cubicBezTo>
                    <a:pt x="2262" y="1023"/>
                    <a:pt x="65" y="3464"/>
                    <a:pt x="49" y="3496"/>
                  </a:cubicBezTo>
                  <a:cubicBezTo>
                    <a:pt x="0" y="3595"/>
                    <a:pt x="0" y="3757"/>
                    <a:pt x="49" y="3856"/>
                  </a:cubicBezTo>
                  <a:lnTo>
                    <a:pt x="3015" y="7239"/>
                  </a:lnTo>
                  <a:cubicBezTo>
                    <a:pt x="3065" y="7338"/>
                    <a:pt x="3196" y="7419"/>
                    <a:pt x="3307" y="7419"/>
                  </a:cubicBezTo>
                  <a:lnTo>
                    <a:pt x="6050" y="7419"/>
                  </a:lnTo>
                  <a:cubicBezTo>
                    <a:pt x="6161" y="7419"/>
                    <a:pt x="6211" y="7338"/>
                    <a:pt x="6162" y="7239"/>
                  </a:cubicBezTo>
                  <a:lnTo>
                    <a:pt x="3196" y="3856"/>
                  </a:lnTo>
                  <a:cubicBezTo>
                    <a:pt x="3146" y="3757"/>
                    <a:pt x="3146" y="3595"/>
                    <a:pt x="3196" y="3496"/>
                  </a:cubicBezTo>
                  <a:lnTo>
                    <a:pt x="6162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7" name="left-arrowhead_45248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622960" y="3375229"/>
              <a:ext cx="387044" cy="517055"/>
            </a:xfrm>
            <a:custGeom>
              <a:avLst/>
              <a:gdLst>
                <a:gd name="T0" fmla="*/ 6162 w 6211"/>
                <a:gd name="T1" fmla="*/ 180 h 7419"/>
                <a:gd name="T2" fmla="*/ 6050 w 6211"/>
                <a:gd name="T3" fmla="*/ 0 h 7419"/>
                <a:gd name="T4" fmla="*/ 3307 w 6211"/>
                <a:gd name="T5" fmla="*/ 0 h 7419"/>
                <a:gd name="T6" fmla="*/ 2553 w 6211"/>
                <a:gd name="T7" fmla="*/ 697 h 7419"/>
                <a:gd name="T8" fmla="*/ 49 w 6211"/>
                <a:gd name="T9" fmla="*/ 3496 h 7419"/>
                <a:gd name="T10" fmla="*/ 49 w 6211"/>
                <a:gd name="T11" fmla="*/ 3856 h 7419"/>
                <a:gd name="T12" fmla="*/ 3015 w 6211"/>
                <a:gd name="T13" fmla="*/ 7239 h 7419"/>
                <a:gd name="T14" fmla="*/ 3307 w 6211"/>
                <a:gd name="T15" fmla="*/ 7419 h 7419"/>
                <a:gd name="T16" fmla="*/ 6050 w 6211"/>
                <a:gd name="T17" fmla="*/ 7419 h 7419"/>
                <a:gd name="T18" fmla="*/ 6162 w 6211"/>
                <a:gd name="T19" fmla="*/ 7239 h 7419"/>
                <a:gd name="T20" fmla="*/ 3196 w 6211"/>
                <a:gd name="T21" fmla="*/ 3856 h 7419"/>
                <a:gd name="T22" fmla="*/ 3196 w 6211"/>
                <a:gd name="T23" fmla="*/ 3496 h 7419"/>
                <a:gd name="T24" fmla="*/ 6162 w 6211"/>
                <a:gd name="T25" fmla="*/ 180 h 7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11" h="7419">
                  <a:moveTo>
                    <a:pt x="6162" y="180"/>
                  </a:moveTo>
                  <a:cubicBezTo>
                    <a:pt x="6211" y="81"/>
                    <a:pt x="6161" y="0"/>
                    <a:pt x="6050" y="0"/>
                  </a:cubicBezTo>
                  <a:lnTo>
                    <a:pt x="3307" y="0"/>
                  </a:lnTo>
                  <a:cubicBezTo>
                    <a:pt x="3053" y="0"/>
                    <a:pt x="2719" y="512"/>
                    <a:pt x="2553" y="697"/>
                  </a:cubicBezTo>
                  <a:cubicBezTo>
                    <a:pt x="2262" y="1023"/>
                    <a:pt x="65" y="3464"/>
                    <a:pt x="49" y="3496"/>
                  </a:cubicBezTo>
                  <a:cubicBezTo>
                    <a:pt x="0" y="3595"/>
                    <a:pt x="0" y="3757"/>
                    <a:pt x="49" y="3856"/>
                  </a:cubicBezTo>
                  <a:lnTo>
                    <a:pt x="3015" y="7239"/>
                  </a:lnTo>
                  <a:cubicBezTo>
                    <a:pt x="3065" y="7338"/>
                    <a:pt x="3196" y="7419"/>
                    <a:pt x="3307" y="7419"/>
                  </a:cubicBezTo>
                  <a:lnTo>
                    <a:pt x="6050" y="7419"/>
                  </a:lnTo>
                  <a:cubicBezTo>
                    <a:pt x="6161" y="7419"/>
                    <a:pt x="6211" y="7338"/>
                    <a:pt x="6162" y="7239"/>
                  </a:cubicBezTo>
                  <a:lnTo>
                    <a:pt x="3196" y="3856"/>
                  </a:lnTo>
                  <a:cubicBezTo>
                    <a:pt x="3146" y="3757"/>
                    <a:pt x="3146" y="3595"/>
                    <a:pt x="3196" y="3496"/>
                  </a:cubicBezTo>
                  <a:lnTo>
                    <a:pt x="6162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8" name="left-arrowhead_45248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1354748" y="3375229"/>
              <a:ext cx="387044" cy="517055"/>
            </a:xfrm>
            <a:custGeom>
              <a:avLst/>
              <a:gdLst>
                <a:gd name="T0" fmla="*/ 6162 w 6211"/>
                <a:gd name="T1" fmla="*/ 180 h 7419"/>
                <a:gd name="T2" fmla="*/ 6050 w 6211"/>
                <a:gd name="T3" fmla="*/ 0 h 7419"/>
                <a:gd name="T4" fmla="*/ 3307 w 6211"/>
                <a:gd name="T5" fmla="*/ 0 h 7419"/>
                <a:gd name="T6" fmla="*/ 2553 w 6211"/>
                <a:gd name="T7" fmla="*/ 697 h 7419"/>
                <a:gd name="T8" fmla="*/ 49 w 6211"/>
                <a:gd name="T9" fmla="*/ 3496 h 7419"/>
                <a:gd name="T10" fmla="*/ 49 w 6211"/>
                <a:gd name="T11" fmla="*/ 3856 h 7419"/>
                <a:gd name="T12" fmla="*/ 3015 w 6211"/>
                <a:gd name="T13" fmla="*/ 7239 h 7419"/>
                <a:gd name="T14" fmla="*/ 3307 w 6211"/>
                <a:gd name="T15" fmla="*/ 7419 h 7419"/>
                <a:gd name="T16" fmla="*/ 6050 w 6211"/>
                <a:gd name="T17" fmla="*/ 7419 h 7419"/>
                <a:gd name="T18" fmla="*/ 6162 w 6211"/>
                <a:gd name="T19" fmla="*/ 7239 h 7419"/>
                <a:gd name="T20" fmla="*/ 3196 w 6211"/>
                <a:gd name="T21" fmla="*/ 3856 h 7419"/>
                <a:gd name="T22" fmla="*/ 3196 w 6211"/>
                <a:gd name="T23" fmla="*/ 3496 h 7419"/>
                <a:gd name="T24" fmla="*/ 6162 w 6211"/>
                <a:gd name="T25" fmla="*/ 180 h 7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11" h="7419">
                  <a:moveTo>
                    <a:pt x="6162" y="180"/>
                  </a:moveTo>
                  <a:cubicBezTo>
                    <a:pt x="6211" y="81"/>
                    <a:pt x="6161" y="0"/>
                    <a:pt x="6050" y="0"/>
                  </a:cubicBezTo>
                  <a:lnTo>
                    <a:pt x="3307" y="0"/>
                  </a:lnTo>
                  <a:cubicBezTo>
                    <a:pt x="3053" y="0"/>
                    <a:pt x="2719" y="512"/>
                    <a:pt x="2553" y="697"/>
                  </a:cubicBezTo>
                  <a:cubicBezTo>
                    <a:pt x="2262" y="1023"/>
                    <a:pt x="65" y="3464"/>
                    <a:pt x="49" y="3496"/>
                  </a:cubicBezTo>
                  <a:cubicBezTo>
                    <a:pt x="0" y="3595"/>
                    <a:pt x="0" y="3757"/>
                    <a:pt x="49" y="3856"/>
                  </a:cubicBezTo>
                  <a:lnTo>
                    <a:pt x="3015" y="7239"/>
                  </a:lnTo>
                  <a:cubicBezTo>
                    <a:pt x="3065" y="7338"/>
                    <a:pt x="3196" y="7419"/>
                    <a:pt x="3307" y="7419"/>
                  </a:cubicBezTo>
                  <a:lnTo>
                    <a:pt x="6050" y="7419"/>
                  </a:lnTo>
                  <a:cubicBezTo>
                    <a:pt x="6161" y="7419"/>
                    <a:pt x="6211" y="7338"/>
                    <a:pt x="6162" y="7239"/>
                  </a:cubicBezTo>
                  <a:lnTo>
                    <a:pt x="3196" y="3856"/>
                  </a:lnTo>
                  <a:cubicBezTo>
                    <a:pt x="3146" y="3757"/>
                    <a:pt x="3146" y="3595"/>
                    <a:pt x="3196" y="3496"/>
                  </a:cubicBezTo>
                  <a:lnTo>
                    <a:pt x="6162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7056779" y="5133899"/>
            <a:ext cx="29247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修改圆周分段数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1906106" y="5175809"/>
            <a:ext cx="29247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修改圆的半径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3" name="图片 42" descr="8b256cffede536b4a336ee863da327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8485" y="4403725"/>
            <a:ext cx="5212715" cy="376555"/>
          </a:xfrm>
          <a:prstGeom prst="rect">
            <a:avLst/>
          </a:prstGeom>
        </p:spPr>
      </p:pic>
      <p:pic>
        <p:nvPicPr>
          <p:cNvPr id="44" name="图片 43" descr="086ea962ae7808f1ee09b1a7f81bc3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l="2313" t="1999" r="3638" b="3332"/>
          <a:stretch>
            <a:fillRect/>
          </a:stretch>
        </p:blipFill>
        <p:spPr>
          <a:xfrm>
            <a:off x="2108835" y="1031240"/>
            <a:ext cx="2839720" cy="2976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616700" y="1648460"/>
            <a:ext cx="1326515" cy="1454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8775700" y="1704340"/>
            <a:ext cx="1410970" cy="1398270"/>
          </a:xfrm>
          <a:prstGeom prst="rect">
            <a:avLst/>
          </a:prstGeom>
        </p:spPr>
      </p:pic>
      <p:sp>
        <p:nvSpPr>
          <p:cNvPr id="10" name="右箭头 9"/>
          <p:cNvSpPr/>
          <p:nvPr>
            <p:custDataLst>
              <p:tags r:id="rId20"/>
            </p:custDataLst>
          </p:nvPr>
        </p:nvSpPr>
        <p:spPr>
          <a:xfrm>
            <a:off x="8086725" y="2306955"/>
            <a:ext cx="637540" cy="184785"/>
          </a:xfrm>
          <a:prstGeom prst="rightArrow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097270" y="4410075"/>
            <a:ext cx="5644515" cy="36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修改参数后图形表现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6660" y="4023360"/>
            <a:ext cx="4346575" cy="1006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60" y="1562100"/>
            <a:ext cx="4370070" cy="23653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440170" y="1289685"/>
            <a:ext cx="4854575" cy="5151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在</a:t>
            </a:r>
            <a:r>
              <a:rPr lang="en-US" altLang="zh-CN" sz="2000"/>
              <a:t>glDrawArrays()</a:t>
            </a:r>
            <a:r>
              <a:rPr lang="zh-CN" altLang="en-US" sz="2000"/>
              <a:t>参数中我们选择GL_TRIANGLE_FAN的基本图元来绘制。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其与GL_TRIANGLES的区别在于：</a:t>
            </a:r>
            <a:r>
              <a:rPr lang="zh-CN" altLang="en-US" sz="2000">
                <a:sym typeface="+mn-ea"/>
              </a:rPr>
              <a:t>GL_TRIANGLES</a:t>
            </a:r>
            <a:r>
              <a:rPr lang="zh-CN" altLang="en-US" sz="2000"/>
              <a:t>表示每三个顶点构成一个独立的三角形。不会有顶点共享；GL_TRIANGLE_FAN用于绘制一系列共享同一个中心点的三角形扇形。第一个顶点被当作所有三角形的公共顶点，而后续的每一对顶点与第一个顶点一起构成一个三角形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因此用</a:t>
            </a:r>
            <a:r>
              <a:rPr lang="zh-CN" altLang="en-US" sz="2000">
                <a:sym typeface="+mn-ea"/>
              </a:rPr>
              <a:t>GL_TRIANGLES绘制矩形时需要</a:t>
            </a:r>
            <a:r>
              <a:rPr lang="en-US" altLang="zh-CN" sz="2000">
                <a:sym typeface="+mn-ea"/>
              </a:rPr>
              <a:t>6</a:t>
            </a:r>
            <a:r>
              <a:rPr lang="zh-CN" altLang="en-US" sz="2000">
                <a:sym typeface="+mn-ea"/>
              </a:rPr>
              <a:t>个顶点，而GL_TRIANGLE_FAN需要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个顶点，存在顶点共享，可以减少顶点数量。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67385" y="2110740"/>
            <a:ext cx="6007735" cy="1158875"/>
          </a:xfrm>
        </p:spPr>
        <p:txBody>
          <a:bodyPr/>
          <a:lstStyle/>
          <a:p>
            <a:r>
              <a:rPr lang="zh-CN" altLang="en-US" sz="6600" dirty="0"/>
              <a:t>感谢观看！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pc="450" dirty="0"/>
              <a:t>Thanks For Your Guidance </a:t>
            </a:r>
            <a:endParaRPr lang="en-US" altLang="zh-CN" spc="450" dirty="0"/>
          </a:p>
        </p:txBody>
      </p:sp>
      <p:sp>
        <p:nvSpPr>
          <p:cNvPr id="6" name="矩形 5"/>
          <p:cNvSpPr/>
          <p:nvPr/>
        </p:nvSpPr>
        <p:spPr>
          <a:xfrm>
            <a:off x="652780" y="4379595"/>
            <a:ext cx="5318125" cy="3987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汇报人：刘睿哲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504" y="4899847"/>
            <a:ext cx="3680976" cy="39878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汇报日期：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2024/10/17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日期占位符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56" name="文本框 55"/>
          <p:cNvSpPr txBox="1"/>
          <p:nvPr>
            <p:custDataLst>
              <p:tags r:id="rId1"/>
            </p:custDataLst>
          </p:nvPr>
        </p:nvSpPr>
        <p:spPr>
          <a:xfrm>
            <a:off x="6933855" y="2161666"/>
            <a:ext cx="2021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实验概述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2"/>
            </p:custDataLst>
          </p:nvPr>
        </p:nvSpPr>
        <p:spPr>
          <a:xfrm>
            <a:off x="6927518" y="3218864"/>
            <a:ext cx="2021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实验过程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8" name="文本框 57"/>
          <p:cNvSpPr txBox="1"/>
          <p:nvPr>
            <p:custDataLst>
              <p:tags r:id="rId3"/>
            </p:custDataLst>
          </p:nvPr>
        </p:nvSpPr>
        <p:spPr>
          <a:xfrm>
            <a:off x="6897370" y="4236720"/>
            <a:ext cx="3724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修改参数后图形绘制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62" name="组合 61"/>
          <p:cNvGrpSpPr/>
          <p:nvPr>
            <p:custDataLst>
              <p:tags r:id="rId4"/>
            </p:custDataLst>
          </p:nvPr>
        </p:nvGrpSpPr>
        <p:grpSpPr>
          <a:xfrm>
            <a:off x="5294627" y="3215426"/>
            <a:ext cx="495959" cy="495959"/>
            <a:chOff x="6932134" y="1758101"/>
            <a:chExt cx="495959" cy="495959"/>
          </a:xfrm>
        </p:grpSpPr>
        <p:sp>
          <p:nvSpPr>
            <p:cNvPr id="63" name="íṥļîḓê"/>
            <p:cNvSpPr/>
            <p:nvPr>
              <p:custDataLst>
                <p:tags r:id="rId5"/>
              </p:custDataLst>
            </p:nvPr>
          </p:nvSpPr>
          <p:spPr>
            <a:xfrm>
              <a:off x="6932134" y="1758101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4" name="íṥlíḓê"/>
            <p:cNvSpPr/>
            <p:nvPr>
              <p:custDataLst>
                <p:tags r:id="rId6"/>
              </p:custDataLst>
            </p:nvPr>
          </p:nvSpPr>
          <p:spPr>
            <a:xfrm>
              <a:off x="6977987" y="1803954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5" name="ïśļiḑé"/>
            <p:cNvSpPr/>
            <p:nvPr>
              <p:custDataLst>
                <p:tags r:id="rId7"/>
              </p:custDataLst>
            </p:nvPr>
          </p:nvSpPr>
          <p:spPr>
            <a:xfrm>
              <a:off x="7055794" y="1924242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66" name="组合 65"/>
          <p:cNvGrpSpPr/>
          <p:nvPr>
            <p:custDataLst>
              <p:tags r:id="rId8"/>
            </p:custDataLst>
          </p:nvPr>
        </p:nvGrpSpPr>
        <p:grpSpPr>
          <a:xfrm>
            <a:off x="5286845" y="4233254"/>
            <a:ext cx="495959" cy="495959"/>
            <a:chOff x="7112947" y="2706714"/>
            <a:chExt cx="495959" cy="495959"/>
          </a:xfrm>
        </p:grpSpPr>
        <p:sp>
          <p:nvSpPr>
            <p:cNvPr id="67" name="íṥļîḓê"/>
            <p:cNvSpPr/>
            <p:nvPr>
              <p:custDataLst>
                <p:tags r:id="rId9"/>
              </p:custDataLst>
            </p:nvPr>
          </p:nvSpPr>
          <p:spPr>
            <a:xfrm>
              <a:off x="7112947" y="2706714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8" name="íṥlíḓê"/>
            <p:cNvSpPr/>
            <p:nvPr>
              <p:custDataLst>
                <p:tags r:id="rId10"/>
              </p:custDataLst>
            </p:nvPr>
          </p:nvSpPr>
          <p:spPr>
            <a:xfrm>
              <a:off x="7158800" y="2752567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69" name="ïśļiḑé"/>
            <p:cNvSpPr/>
            <p:nvPr>
              <p:custDataLst>
                <p:tags r:id="rId11"/>
              </p:custDataLst>
            </p:nvPr>
          </p:nvSpPr>
          <p:spPr>
            <a:xfrm>
              <a:off x="7236607" y="2872855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81" name="组合 80"/>
          <p:cNvGrpSpPr/>
          <p:nvPr>
            <p:custDataLst>
              <p:tags r:id="rId12"/>
            </p:custDataLst>
          </p:nvPr>
        </p:nvGrpSpPr>
        <p:grpSpPr>
          <a:xfrm>
            <a:off x="5249583" y="2158229"/>
            <a:ext cx="495959" cy="495959"/>
            <a:chOff x="6529585" y="809489"/>
            <a:chExt cx="495959" cy="495959"/>
          </a:xfrm>
        </p:grpSpPr>
        <p:sp>
          <p:nvSpPr>
            <p:cNvPr id="82" name="íṥļîḓê"/>
            <p:cNvSpPr/>
            <p:nvPr>
              <p:custDataLst>
                <p:tags r:id="rId13"/>
              </p:custDataLst>
            </p:nvPr>
          </p:nvSpPr>
          <p:spPr>
            <a:xfrm>
              <a:off x="6529585" y="809489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3" name="íṥlíḓê"/>
            <p:cNvSpPr/>
            <p:nvPr>
              <p:custDataLst>
                <p:tags r:id="rId14"/>
              </p:custDataLst>
            </p:nvPr>
          </p:nvSpPr>
          <p:spPr>
            <a:xfrm>
              <a:off x="6575438" y="855342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4" name="ïśļiḑé"/>
            <p:cNvSpPr/>
            <p:nvPr>
              <p:custDataLst>
                <p:tags r:id="rId15"/>
              </p:custDataLst>
            </p:nvPr>
          </p:nvSpPr>
          <p:spPr>
            <a:xfrm>
              <a:off x="6653246" y="975629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cxnSp>
        <p:nvCxnSpPr>
          <p:cNvPr id="85" name="直接连接符 84"/>
          <p:cNvCxnSpPr/>
          <p:nvPr>
            <p:custDataLst>
              <p:tags r:id="rId16"/>
            </p:custDataLst>
          </p:nvPr>
        </p:nvCxnSpPr>
        <p:spPr>
          <a:xfrm>
            <a:off x="6192778" y="2684886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>
            <p:custDataLst>
              <p:tags r:id="rId17"/>
            </p:custDataLst>
          </p:nvPr>
        </p:nvCxnSpPr>
        <p:spPr>
          <a:xfrm>
            <a:off x="6125645" y="3742084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>
            <p:custDataLst>
              <p:tags r:id="rId18"/>
            </p:custDataLst>
          </p:nvPr>
        </p:nvCxnSpPr>
        <p:spPr>
          <a:xfrm>
            <a:off x="5966663" y="4759912"/>
            <a:ext cx="379874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>
            <p:custDataLst>
              <p:tags r:id="rId19"/>
            </p:custDataLst>
          </p:nvPr>
        </p:nvGrpSpPr>
        <p:grpSpPr>
          <a:xfrm>
            <a:off x="6249345" y="2072231"/>
            <a:ext cx="817163" cy="732782"/>
            <a:chOff x="7575067" y="723491"/>
            <a:chExt cx="817163" cy="732782"/>
          </a:xfrm>
        </p:grpSpPr>
        <p:sp>
          <p:nvSpPr>
            <p:cNvPr id="92" name="文本框 91"/>
            <p:cNvSpPr txBox="1"/>
            <p:nvPr>
              <p:custDataLst>
                <p:tags r:id="rId20"/>
              </p:custDataLst>
            </p:nvPr>
          </p:nvSpPr>
          <p:spPr>
            <a:xfrm>
              <a:off x="7575067" y="748387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01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3" name="文本框 92"/>
            <p:cNvSpPr txBox="1"/>
            <p:nvPr>
              <p:custDataLst>
                <p:tags r:id="rId21"/>
              </p:custDataLst>
            </p:nvPr>
          </p:nvSpPr>
          <p:spPr>
            <a:xfrm>
              <a:off x="7592006" y="723491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94" name="组合 93"/>
          <p:cNvGrpSpPr/>
          <p:nvPr>
            <p:custDataLst>
              <p:tags r:id="rId22"/>
            </p:custDataLst>
          </p:nvPr>
        </p:nvGrpSpPr>
        <p:grpSpPr>
          <a:xfrm>
            <a:off x="6220073" y="3125639"/>
            <a:ext cx="817163" cy="732782"/>
            <a:chOff x="7857580" y="1668314"/>
            <a:chExt cx="817163" cy="732782"/>
          </a:xfrm>
        </p:grpSpPr>
        <p:sp>
          <p:nvSpPr>
            <p:cNvPr id="95" name="文本框 94"/>
            <p:cNvSpPr txBox="1"/>
            <p:nvPr>
              <p:custDataLst>
                <p:tags r:id="rId23"/>
              </p:custDataLst>
            </p:nvPr>
          </p:nvSpPr>
          <p:spPr>
            <a:xfrm>
              <a:off x="7857580" y="1693210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6" name="文本框 95"/>
            <p:cNvSpPr txBox="1"/>
            <p:nvPr>
              <p:custDataLst>
                <p:tags r:id="rId24"/>
              </p:custDataLst>
            </p:nvPr>
          </p:nvSpPr>
          <p:spPr>
            <a:xfrm>
              <a:off x="7874519" y="1668314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97" name="组合 96"/>
          <p:cNvGrpSpPr/>
          <p:nvPr>
            <p:custDataLst>
              <p:tags r:id="rId25"/>
            </p:custDataLst>
          </p:nvPr>
        </p:nvGrpSpPr>
        <p:grpSpPr>
          <a:xfrm>
            <a:off x="6109940" y="4144007"/>
            <a:ext cx="817163" cy="732782"/>
            <a:chOff x="8043992" y="2617467"/>
            <a:chExt cx="817163" cy="732782"/>
          </a:xfrm>
        </p:grpSpPr>
        <p:sp>
          <p:nvSpPr>
            <p:cNvPr id="98" name="文本框 97"/>
            <p:cNvSpPr txBox="1"/>
            <p:nvPr>
              <p:custDataLst>
                <p:tags r:id="rId26"/>
              </p:custDataLst>
            </p:nvPr>
          </p:nvSpPr>
          <p:spPr>
            <a:xfrm>
              <a:off x="8043992" y="2642363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03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9" name="文本框 98"/>
            <p:cNvSpPr txBox="1"/>
            <p:nvPr>
              <p:custDataLst>
                <p:tags r:id="rId27"/>
              </p:custDataLst>
            </p:nvPr>
          </p:nvSpPr>
          <p:spPr>
            <a:xfrm>
              <a:off x="8060931" y="2617467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90501" y="4189677"/>
            <a:ext cx="5368944" cy="725488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实验概述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-190501" y="4857350"/>
            <a:ext cx="5368944" cy="424732"/>
          </a:xfrm>
        </p:spPr>
        <p:txBody>
          <a:bodyPr/>
          <a:lstStyle/>
          <a:p>
            <a:r>
              <a:rPr lang="en-US" altLang="zh-CN" spc="500" dirty="0">
                <a:solidFill>
                  <a:prstClr val="white">
                    <a:lumMod val="75000"/>
                  </a:prstClr>
                </a:solidFill>
                <a:cs typeface="+mn-ea"/>
              </a:rPr>
              <a:t>Paper Background</a:t>
            </a:r>
            <a:endParaRPr lang="en-US" altLang="zh-CN" spc="500" dirty="0">
              <a:solidFill>
                <a:prstClr val="white">
                  <a:lumMod val="75000"/>
                </a:prstClr>
              </a:solidFill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904820" y="134278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400050"/>
          </a:xfrm>
        </p:spPr>
        <p:txBody>
          <a:bodyPr/>
          <a:lstStyle/>
          <a:p>
            <a:r>
              <a:rPr lang="zh-CN" altLang="en-US" dirty="0"/>
              <a:t>实验概述</a:t>
            </a:r>
            <a:r>
              <a:rPr lang="en-US" altLang="zh-CN" dirty="0"/>
              <a:t>01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2"/>
          </p:nvPr>
        </p:nvSpPr>
        <p:spPr>
          <a:xfrm>
            <a:off x="7596505" y="2052955"/>
            <a:ext cx="4065270" cy="3122295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本实验基于 OpenGL绘制简单的图形，</a:t>
            </a:r>
            <a:r>
              <a:rPr lang="zh-CN" altLang="en-US" sz="2800" dirty="0"/>
              <a:t>包括矩形、</a:t>
            </a:r>
            <a:r>
              <a:rPr lang="zh-CN" altLang="en-US" sz="2800" dirty="0"/>
              <a:t>平行四边形、圆形的绘制以及图形部分颜色的调整，形成</a:t>
            </a:r>
            <a:r>
              <a:rPr lang="en-US" altLang="zh-CN" sz="2800" dirty="0"/>
              <a:t>一个类似于海绵宝宝的形象</a:t>
            </a:r>
            <a:endParaRPr lang="en-US" altLang="zh-CN" sz="28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Group 48"/>
          <p:cNvGrpSpPr/>
          <p:nvPr/>
        </p:nvGrpSpPr>
        <p:grpSpPr>
          <a:xfrm>
            <a:off x="7094327" y="1950465"/>
            <a:ext cx="409972" cy="409972"/>
            <a:chOff x="669869" y="597304"/>
            <a:chExt cx="409972" cy="409972"/>
          </a:xfrm>
        </p:grpSpPr>
        <p:sp>
          <p:nvSpPr>
            <p:cNvPr id="13" name="íṥļîḓê"/>
            <p:cNvSpPr/>
            <p:nvPr/>
          </p:nvSpPr>
          <p:spPr>
            <a:xfrm>
              <a:off x="669869" y="597304"/>
              <a:ext cx="409972" cy="40997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4" name="íṥlíḓê"/>
            <p:cNvSpPr/>
            <p:nvPr/>
          </p:nvSpPr>
          <p:spPr>
            <a:xfrm>
              <a:off x="707772" y="635207"/>
              <a:ext cx="334166" cy="33416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5" name="ïśļiḑé"/>
            <p:cNvSpPr/>
            <p:nvPr/>
          </p:nvSpPr>
          <p:spPr>
            <a:xfrm>
              <a:off x="788539" y="699525"/>
              <a:ext cx="172630" cy="205530"/>
            </a:xfrm>
            <a:custGeom>
              <a:avLst/>
              <a:gdLst>
                <a:gd name="connsiteX0" fmla="*/ 172784 w 510964"/>
                <a:gd name="connsiteY0" fmla="*/ 386345 h 608344"/>
                <a:gd name="connsiteX1" fmla="*/ 182733 w 510964"/>
                <a:gd name="connsiteY1" fmla="*/ 392738 h 608344"/>
                <a:gd name="connsiteX2" fmla="*/ 255039 w 510964"/>
                <a:gd name="connsiteY2" fmla="*/ 508213 h 608344"/>
                <a:gd name="connsiteX3" fmla="*/ 255531 w 510964"/>
                <a:gd name="connsiteY3" fmla="*/ 508115 h 608344"/>
                <a:gd name="connsiteX4" fmla="*/ 255925 w 510964"/>
                <a:gd name="connsiteY4" fmla="*/ 508213 h 608344"/>
                <a:gd name="connsiteX5" fmla="*/ 328231 w 510964"/>
                <a:gd name="connsiteY5" fmla="*/ 392738 h 608344"/>
                <a:gd name="connsiteX6" fmla="*/ 338278 w 510964"/>
                <a:gd name="connsiteY6" fmla="*/ 386345 h 608344"/>
                <a:gd name="connsiteX7" fmla="*/ 343795 w 510964"/>
                <a:gd name="connsiteY7" fmla="*/ 387820 h 608344"/>
                <a:gd name="connsiteX8" fmla="*/ 408023 w 510964"/>
                <a:gd name="connsiteY8" fmla="*/ 420771 h 608344"/>
                <a:gd name="connsiteX9" fmla="*/ 510964 w 510964"/>
                <a:gd name="connsiteY9" fmla="*/ 490213 h 608344"/>
                <a:gd name="connsiteX10" fmla="*/ 510964 w 510964"/>
                <a:gd name="connsiteY10" fmla="*/ 491984 h 608344"/>
                <a:gd name="connsiteX11" fmla="*/ 510964 w 510964"/>
                <a:gd name="connsiteY11" fmla="*/ 606672 h 608344"/>
                <a:gd name="connsiteX12" fmla="*/ 510964 w 510964"/>
                <a:gd name="connsiteY12" fmla="*/ 608344 h 608344"/>
                <a:gd name="connsiteX13" fmla="*/ 255925 w 510964"/>
                <a:gd name="connsiteY13" fmla="*/ 608344 h 608344"/>
                <a:gd name="connsiteX14" fmla="*/ 255531 w 510964"/>
                <a:gd name="connsiteY14" fmla="*/ 608344 h 608344"/>
                <a:gd name="connsiteX15" fmla="*/ 255039 w 510964"/>
                <a:gd name="connsiteY15" fmla="*/ 608344 h 608344"/>
                <a:gd name="connsiteX16" fmla="*/ 0 w 510964"/>
                <a:gd name="connsiteY16" fmla="*/ 608344 h 608344"/>
                <a:gd name="connsiteX17" fmla="*/ 0 w 510964"/>
                <a:gd name="connsiteY17" fmla="*/ 606672 h 608344"/>
                <a:gd name="connsiteX18" fmla="*/ 0 w 510964"/>
                <a:gd name="connsiteY18" fmla="*/ 491984 h 608344"/>
                <a:gd name="connsiteX19" fmla="*/ 0 w 510964"/>
                <a:gd name="connsiteY19" fmla="*/ 490213 h 608344"/>
                <a:gd name="connsiteX20" fmla="*/ 102941 w 510964"/>
                <a:gd name="connsiteY20" fmla="*/ 420771 h 608344"/>
                <a:gd name="connsiteX21" fmla="*/ 167169 w 510964"/>
                <a:gd name="connsiteY21" fmla="*/ 387820 h 608344"/>
                <a:gd name="connsiteX22" fmla="*/ 172784 w 510964"/>
                <a:gd name="connsiteY22" fmla="*/ 386345 h 608344"/>
                <a:gd name="connsiteX23" fmla="*/ 255517 w 510964"/>
                <a:gd name="connsiteY23" fmla="*/ 0 h 608344"/>
                <a:gd name="connsiteX24" fmla="*/ 267931 w 510964"/>
                <a:gd name="connsiteY24" fmla="*/ 3639 h 608344"/>
                <a:gd name="connsiteX25" fmla="*/ 438857 w 510964"/>
                <a:gd name="connsiteY25" fmla="*/ 87048 h 608344"/>
                <a:gd name="connsiteX26" fmla="*/ 446935 w 510964"/>
                <a:gd name="connsiteY26" fmla="*/ 96786 h 608344"/>
                <a:gd name="connsiteX27" fmla="*/ 441024 w 510964"/>
                <a:gd name="connsiteY27" fmla="*/ 105245 h 608344"/>
                <a:gd name="connsiteX28" fmla="*/ 430483 w 510964"/>
                <a:gd name="connsiteY28" fmla="*/ 110655 h 608344"/>
                <a:gd name="connsiteX29" fmla="*/ 430483 w 510964"/>
                <a:gd name="connsiteY29" fmla="*/ 165736 h 608344"/>
                <a:gd name="connsiteX30" fmla="*/ 436985 w 510964"/>
                <a:gd name="connsiteY30" fmla="*/ 176851 h 608344"/>
                <a:gd name="connsiteX31" fmla="*/ 431665 w 510964"/>
                <a:gd name="connsiteY31" fmla="*/ 186982 h 608344"/>
                <a:gd name="connsiteX32" fmla="*/ 439054 w 510964"/>
                <a:gd name="connsiteY32" fmla="*/ 227506 h 608344"/>
                <a:gd name="connsiteX33" fmla="*/ 408809 w 510964"/>
                <a:gd name="connsiteY33" fmla="*/ 227506 h 608344"/>
                <a:gd name="connsiteX34" fmla="*/ 416198 w 510964"/>
                <a:gd name="connsiteY34" fmla="*/ 186982 h 608344"/>
                <a:gd name="connsiteX35" fmla="*/ 410878 w 510964"/>
                <a:gd name="connsiteY35" fmla="*/ 176851 h 608344"/>
                <a:gd name="connsiteX36" fmla="*/ 417479 w 510964"/>
                <a:gd name="connsiteY36" fmla="*/ 165736 h 608344"/>
                <a:gd name="connsiteX37" fmla="*/ 417479 w 510964"/>
                <a:gd name="connsiteY37" fmla="*/ 116950 h 608344"/>
                <a:gd name="connsiteX38" fmla="*/ 376397 w 510964"/>
                <a:gd name="connsiteY38" fmla="*/ 136818 h 608344"/>
                <a:gd name="connsiteX39" fmla="*/ 375905 w 510964"/>
                <a:gd name="connsiteY39" fmla="*/ 157277 h 608344"/>
                <a:gd name="connsiteX40" fmla="*/ 369107 w 510964"/>
                <a:gd name="connsiteY40" fmla="*/ 201834 h 608344"/>
                <a:gd name="connsiteX41" fmla="*/ 379845 w 510964"/>
                <a:gd name="connsiteY41" fmla="*/ 226719 h 608344"/>
                <a:gd name="connsiteX42" fmla="*/ 379747 w 510964"/>
                <a:gd name="connsiteY42" fmla="*/ 227014 h 608344"/>
                <a:gd name="connsiteX43" fmla="*/ 379845 w 510964"/>
                <a:gd name="connsiteY43" fmla="*/ 228490 h 608344"/>
                <a:gd name="connsiteX44" fmla="*/ 351768 w 510964"/>
                <a:gd name="connsiteY44" fmla="*/ 279342 h 608344"/>
                <a:gd name="connsiteX45" fmla="*/ 291969 w 510964"/>
                <a:gd name="connsiteY45" fmla="*/ 351833 h 608344"/>
                <a:gd name="connsiteX46" fmla="*/ 255517 w 510964"/>
                <a:gd name="connsiteY46" fmla="*/ 360095 h 608344"/>
                <a:gd name="connsiteX47" fmla="*/ 219066 w 510964"/>
                <a:gd name="connsiteY47" fmla="*/ 351833 h 608344"/>
                <a:gd name="connsiteX48" fmla="*/ 159267 w 510964"/>
                <a:gd name="connsiteY48" fmla="*/ 279342 h 608344"/>
                <a:gd name="connsiteX49" fmla="*/ 131190 w 510964"/>
                <a:gd name="connsiteY49" fmla="*/ 228490 h 608344"/>
                <a:gd name="connsiteX50" fmla="*/ 131190 w 510964"/>
                <a:gd name="connsiteY50" fmla="*/ 227014 h 608344"/>
                <a:gd name="connsiteX51" fmla="*/ 131190 w 510964"/>
                <a:gd name="connsiteY51" fmla="*/ 226719 h 608344"/>
                <a:gd name="connsiteX52" fmla="*/ 141830 w 510964"/>
                <a:gd name="connsiteY52" fmla="*/ 201834 h 608344"/>
                <a:gd name="connsiteX53" fmla="*/ 135032 w 510964"/>
                <a:gd name="connsiteY53" fmla="*/ 157277 h 608344"/>
                <a:gd name="connsiteX54" fmla="*/ 134539 w 510964"/>
                <a:gd name="connsiteY54" fmla="*/ 136818 h 608344"/>
                <a:gd name="connsiteX55" fmla="*/ 70011 w 510964"/>
                <a:gd name="connsiteY55" fmla="*/ 105245 h 608344"/>
                <a:gd name="connsiteX56" fmla="*/ 64002 w 510964"/>
                <a:gd name="connsiteY56" fmla="*/ 96786 h 608344"/>
                <a:gd name="connsiteX57" fmla="*/ 72080 w 510964"/>
                <a:gd name="connsiteY57" fmla="*/ 87048 h 608344"/>
                <a:gd name="connsiteX58" fmla="*/ 243006 w 510964"/>
                <a:gd name="connsiteY58" fmla="*/ 3639 h 608344"/>
                <a:gd name="connsiteX59" fmla="*/ 255517 w 510964"/>
                <a:gd name="connsiteY59" fmla="*/ 0 h 6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0964" h="608344">
                  <a:moveTo>
                    <a:pt x="172784" y="386345"/>
                  </a:moveTo>
                  <a:cubicBezTo>
                    <a:pt x="177217" y="386345"/>
                    <a:pt x="180960" y="389001"/>
                    <a:pt x="182733" y="392738"/>
                  </a:cubicBezTo>
                  <a:cubicBezTo>
                    <a:pt x="200169" y="421853"/>
                    <a:pt x="232480" y="506640"/>
                    <a:pt x="255039" y="508213"/>
                  </a:cubicBezTo>
                  <a:cubicBezTo>
                    <a:pt x="255236" y="508213"/>
                    <a:pt x="255334" y="508115"/>
                    <a:pt x="255531" y="508115"/>
                  </a:cubicBezTo>
                  <a:cubicBezTo>
                    <a:pt x="255630" y="508115"/>
                    <a:pt x="255827" y="508213"/>
                    <a:pt x="255925" y="508213"/>
                  </a:cubicBezTo>
                  <a:cubicBezTo>
                    <a:pt x="278484" y="506640"/>
                    <a:pt x="310795" y="421853"/>
                    <a:pt x="328231" y="392738"/>
                  </a:cubicBezTo>
                  <a:cubicBezTo>
                    <a:pt x="330004" y="389001"/>
                    <a:pt x="333846" y="386345"/>
                    <a:pt x="338278" y="386345"/>
                  </a:cubicBezTo>
                  <a:cubicBezTo>
                    <a:pt x="340249" y="386345"/>
                    <a:pt x="342120" y="386935"/>
                    <a:pt x="343795" y="387820"/>
                  </a:cubicBezTo>
                  <a:cubicBezTo>
                    <a:pt x="350099" y="391263"/>
                    <a:pt x="386942" y="413197"/>
                    <a:pt x="408023" y="420771"/>
                  </a:cubicBezTo>
                  <a:cubicBezTo>
                    <a:pt x="479047" y="446345"/>
                    <a:pt x="510964" y="472410"/>
                    <a:pt x="510964" y="490213"/>
                  </a:cubicBezTo>
                  <a:lnTo>
                    <a:pt x="510964" y="491984"/>
                  </a:lnTo>
                  <a:lnTo>
                    <a:pt x="510964" y="606672"/>
                  </a:lnTo>
                  <a:lnTo>
                    <a:pt x="510964" y="608344"/>
                  </a:lnTo>
                  <a:lnTo>
                    <a:pt x="255925" y="608344"/>
                  </a:lnTo>
                  <a:lnTo>
                    <a:pt x="255531" y="608344"/>
                  </a:lnTo>
                  <a:lnTo>
                    <a:pt x="255039" y="608344"/>
                  </a:lnTo>
                  <a:lnTo>
                    <a:pt x="0" y="608344"/>
                  </a:lnTo>
                  <a:lnTo>
                    <a:pt x="0" y="606672"/>
                  </a:lnTo>
                  <a:lnTo>
                    <a:pt x="0" y="491984"/>
                  </a:lnTo>
                  <a:lnTo>
                    <a:pt x="0" y="490213"/>
                  </a:lnTo>
                  <a:cubicBezTo>
                    <a:pt x="0" y="472410"/>
                    <a:pt x="31917" y="446345"/>
                    <a:pt x="102941" y="420771"/>
                  </a:cubicBezTo>
                  <a:cubicBezTo>
                    <a:pt x="124121" y="413197"/>
                    <a:pt x="160865" y="391263"/>
                    <a:pt x="167169" y="387820"/>
                  </a:cubicBezTo>
                  <a:cubicBezTo>
                    <a:pt x="168844" y="386935"/>
                    <a:pt x="170715" y="386345"/>
                    <a:pt x="172784" y="386345"/>
                  </a:cubicBezTo>
                  <a:close/>
                  <a:moveTo>
                    <a:pt x="255517" y="0"/>
                  </a:moveTo>
                  <a:cubicBezTo>
                    <a:pt x="258966" y="295"/>
                    <a:pt x="263005" y="1279"/>
                    <a:pt x="267931" y="3639"/>
                  </a:cubicBezTo>
                  <a:cubicBezTo>
                    <a:pt x="279260" y="9049"/>
                    <a:pt x="393933" y="65016"/>
                    <a:pt x="438857" y="87048"/>
                  </a:cubicBezTo>
                  <a:cubicBezTo>
                    <a:pt x="445162" y="90098"/>
                    <a:pt x="447526" y="93540"/>
                    <a:pt x="446935" y="96786"/>
                  </a:cubicBezTo>
                  <a:cubicBezTo>
                    <a:pt x="447427" y="99933"/>
                    <a:pt x="445162" y="102884"/>
                    <a:pt x="441024" y="105245"/>
                  </a:cubicBezTo>
                  <a:cubicBezTo>
                    <a:pt x="439448" y="106130"/>
                    <a:pt x="435605" y="108097"/>
                    <a:pt x="430483" y="110655"/>
                  </a:cubicBezTo>
                  <a:lnTo>
                    <a:pt x="430483" y="165736"/>
                  </a:lnTo>
                  <a:cubicBezTo>
                    <a:pt x="434325" y="167998"/>
                    <a:pt x="436985" y="172031"/>
                    <a:pt x="436985" y="176851"/>
                  </a:cubicBezTo>
                  <a:cubicBezTo>
                    <a:pt x="436985" y="181080"/>
                    <a:pt x="434817" y="184621"/>
                    <a:pt x="431665" y="186982"/>
                  </a:cubicBezTo>
                  <a:cubicBezTo>
                    <a:pt x="431665" y="186982"/>
                    <a:pt x="437576" y="220129"/>
                    <a:pt x="439054" y="227506"/>
                  </a:cubicBezTo>
                  <a:cubicBezTo>
                    <a:pt x="440630" y="234883"/>
                    <a:pt x="407036" y="236654"/>
                    <a:pt x="408809" y="227506"/>
                  </a:cubicBezTo>
                  <a:cubicBezTo>
                    <a:pt x="410582" y="218260"/>
                    <a:pt x="416198" y="186982"/>
                    <a:pt x="416198" y="186982"/>
                  </a:cubicBezTo>
                  <a:cubicBezTo>
                    <a:pt x="413045" y="184621"/>
                    <a:pt x="410878" y="181080"/>
                    <a:pt x="410878" y="176851"/>
                  </a:cubicBezTo>
                  <a:cubicBezTo>
                    <a:pt x="410878" y="172031"/>
                    <a:pt x="413636" y="167998"/>
                    <a:pt x="417479" y="165736"/>
                  </a:cubicBezTo>
                  <a:lnTo>
                    <a:pt x="417479" y="116950"/>
                  </a:lnTo>
                  <a:cubicBezTo>
                    <a:pt x="403588" y="123737"/>
                    <a:pt x="386938" y="131802"/>
                    <a:pt x="376397" y="136818"/>
                  </a:cubicBezTo>
                  <a:cubicBezTo>
                    <a:pt x="376299" y="144294"/>
                    <a:pt x="376200" y="157080"/>
                    <a:pt x="375905" y="157277"/>
                  </a:cubicBezTo>
                  <a:cubicBezTo>
                    <a:pt x="373836" y="175670"/>
                    <a:pt x="370191" y="196031"/>
                    <a:pt x="369107" y="201834"/>
                  </a:cubicBezTo>
                  <a:cubicBezTo>
                    <a:pt x="370880" y="202719"/>
                    <a:pt x="379845" y="208621"/>
                    <a:pt x="379845" y="226719"/>
                  </a:cubicBezTo>
                  <a:cubicBezTo>
                    <a:pt x="379845" y="226818"/>
                    <a:pt x="379747" y="226916"/>
                    <a:pt x="379747" y="227014"/>
                  </a:cubicBezTo>
                  <a:cubicBezTo>
                    <a:pt x="379845" y="227506"/>
                    <a:pt x="379845" y="227998"/>
                    <a:pt x="379845" y="228490"/>
                  </a:cubicBezTo>
                  <a:cubicBezTo>
                    <a:pt x="376003" y="278948"/>
                    <a:pt x="355906" y="257211"/>
                    <a:pt x="351768" y="279342"/>
                  </a:cubicBezTo>
                  <a:cubicBezTo>
                    <a:pt x="344872" y="316030"/>
                    <a:pt x="312263" y="342587"/>
                    <a:pt x="291969" y="351833"/>
                  </a:cubicBezTo>
                  <a:cubicBezTo>
                    <a:pt x="280245" y="357144"/>
                    <a:pt x="268128" y="359800"/>
                    <a:pt x="255517" y="360095"/>
                  </a:cubicBezTo>
                  <a:cubicBezTo>
                    <a:pt x="242809" y="359800"/>
                    <a:pt x="230790" y="357144"/>
                    <a:pt x="219066" y="351833"/>
                  </a:cubicBezTo>
                  <a:cubicBezTo>
                    <a:pt x="198772" y="342587"/>
                    <a:pt x="166163" y="316030"/>
                    <a:pt x="159267" y="279342"/>
                  </a:cubicBezTo>
                  <a:cubicBezTo>
                    <a:pt x="155129" y="257211"/>
                    <a:pt x="135032" y="278948"/>
                    <a:pt x="131190" y="228490"/>
                  </a:cubicBezTo>
                  <a:cubicBezTo>
                    <a:pt x="131190" y="227998"/>
                    <a:pt x="131190" y="227506"/>
                    <a:pt x="131190" y="227014"/>
                  </a:cubicBezTo>
                  <a:cubicBezTo>
                    <a:pt x="131190" y="226916"/>
                    <a:pt x="131190" y="226818"/>
                    <a:pt x="131190" y="226719"/>
                  </a:cubicBezTo>
                  <a:cubicBezTo>
                    <a:pt x="131190" y="208621"/>
                    <a:pt x="140056" y="202719"/>
                    <a:pt x="141830" y="201834"/>
                  </a:cubicBezTo>
                  <a:cubicBezTo>
                    <a:pt x="140844" y="196031"/>
                    <a:pt x="137199" y="175670"/>
                    <a:pt x="135032" y="157277"/>
                  </a:cubicBezTo>
                  <a:cubicBezTo>
                    <a:pt x="134835" y="157080"/>
                    <a:pt x="134638" y="144294"/>
                    <a:pt x="134539" y="136818"/>
                  </a:cubicBezTo>
                  <a:cubicBezTo>
                    <a:pt x="115427" y="127671"/>
                    <a:pt x="75824" y="108589"/>
                    <a:pt x="70011" y="105245"/>
                  </a:cubicBezTo>
                  <a:cubicBezTo>
                    <a:pt x="65775" y="102884"/>
                    <a:pt x="63608" y="99933"/>
                    <a:pt x="64002" y="96786"/>
                  </a:cubicBezTo>
                  <a:cubicBezTo>
                    <a:pt x="63509" y="93540"/>
                    <a:pt x="65775" y="90098"/>
                    <a:pt x="72080" y="87048"/>
                  </a:cubicBezTo>
                  <a:cubicBezTo>
                    <a:pt x="117102" y="65016"/>
                    <a:pt x="231677" y="9049"/>
                    <a:pt x="243006" y="3639"/>
                  </a:cubicBezTo>
                  <a:cubicBezTo>
                    <a:pt x="247932" y="1279"/>
                    <a:pt x="252069" y="295"/>
                    <a:pt x="25551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</a:endParaRPr>
            </a:p>
          </p:txBody>
        </p:sp>
      </p:grpSp>
      <p:pic>
        <p:nvPicPr>
          <p:cNvPr id="30" name="图片占位符 29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1703705" y="1223645"/>
            <a:ext cx="4187190" cy="4410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Paper Structure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1113695" y="1342785"/>
            <a:ext cx="2977628" cy="3209636"/>
          </a:xfrm>
          <a:custGeom>
            <a:avLst/>
            <a:gdLst>
              <a:gd name="connsiteX0" fmla="*/ 0 w 2977628"/>
              <a:gd name="connsiteY0" fmla="*/ 0 h 3209636"/>
              <a:gd name="connsiteX1" fmla="*/ 2977628 w 2977628"/>
              <a:gd name="connsiteY1" fmla="*/ 0 h 3209636"/>
              <a:gd name="connsiteX2" fmla="*/ 2977628 w 2977628"/>
              <a:gd name="connsiteY2" fmla="*/ 3209636 h 3209636"/>
              <a:gd name="connsiteX3" fmla="*/ 0 w 2977628"/>
              <a:gd name="connsiteY3" fmla="*/ 3209636 h 320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628" h="3209636">
                <a:moveTo>
                  <a:pt x="0" y="0"/>
                </a:moveTo>
                <a:lnTo>
                  <a:pt x="2977628" y="0"/>
                </a:lnTo>
                <a:lnTo>
                  <a:pt x="2977628" y="3209636"/>
                </a:lnTo>
                <a:lnTo>
                  <a:pt x="0" y="3209636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>
            <p:custDataLst>
              <p:tags r:id="rId1"/>
            </p:custDataLst>
          </p:nvPr>
        </p:nvSpPr>
        <p:spPr>
          <a:xfrm>
            <a:off x="4930775" y="5168900"/>
            <a:ext cx="1493520" cy="232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61" name="矩形 60"/>
          <p:cNvSpPr/>
          <p:nvPr>
            <p:custDataLst>
              <p:tags r:id="rId2"/>
            </p:custDataLst>
          </p:nvPr>
        </p:nvSpPr>
        <p:spPr>
          <a:xfrm>
            <a:off x="8695380" y="5168900"/>
            <a:ext cx="1493520" cy="232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实验过程</a:t>
            </a:r>
            <a:r>
              <a:rPr lang="en-US" altLang="zh-CN" dirty="0">
                <a:ea typeface="+mn-ea"/>
                <a:cs typeface="+mn-ea"/>
              </a:rPr>
              <a:t>&amp;</a:t>
            </a:r>
            <a:r>
              <a:rPr lang="zh-CN" altLang="en-US" dirty="0">
                <a:ea typeface="+mn-ea"/>
                <a:cs typeface="+mn-ea"/>
              </a:rPr>
              <a:t>基本</a:t>
            </a:r>
            <a:r>
              <a:rPr lang="en-US" altLang="zh-CN" dirty="0">
                <a:ea typeface="+mn-ea"/>
                <a:cs typeface="+mn-ea"/>
              </a:rPr>
              <a:t>程序结构</a:t>
            </a:r>
            <a:endParaRPr lang="en-US" altLang="zh-CN" dirty="0">
              <a:ea typeface="+mn-ea"/>
              <a:cs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660400" y="1557878"/>
            <a:ext cx="334264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noProof="0" dirty="0">
                <a:latin typeface="+mn-ea"/>
                <a:cs typeface="+mn-ea"/>
                <a:sym typeface="+mn-ea"/>
              </a:rPr>
              <a:t>renderingProgram</a:t>
            </a:r>
            <a:r>
              <a:rPr lang="zh-CN" altLang="en-US" noProof="0" dirty="0">
                <a:latin typeface="+mn-ea"/>
                <a:cs typeface="+mn-ea"/>
                <a:sym typeface="+mn-ea"/>
              </a:rPr>
              <a:t>（着色器</a:t>
            </a:r>
            <a:r>
              <a:rPr lang="en-US" altLang="zh-CN" noProof="0" dirty="0">
                <a:latin typeface="+mn-ea"/>
                <a:cs typeface="+mn-ea"/>
                <a:sym typeface="+mn-ea"/>
              </a:rPr>
              <a:t>id</a:t>
            </a:r>
            <a:r>
              <a:rPr lang="zh-CN" altLang="en-US" noProof="0" dirty="0">
                <a:latin typeface="+mn-ea"/>
                <a:cs typeface="+mn-ea"/>
                <a:sym typeface="+mn-ea"/>
              </a:rPr>
              <a:t>）</a:t>
            </a:r>
            <a:endParaRPr lang="en-US" altLang="zh-CN" noProof="0" dirty="0">
              <a:latin typeface="+mn-ea"/>
              <a:cs typeface="+mn-ea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noProof="0" dirty="0">
                <a:latin typeface="+mn-ea"/>
                <a:cs typeface="+mn-ea"/>
                <a:sym typeface="+mn-ea"/>
              </a:rPr>
              <a:t>VAO&amp;VBO(</a:t>
            </a:r>
            <a:r>
              <a:rPr lang="zh-CN" altLang="en-US" noProof="0" dirty="0">
                <a:latin typeface="+mn-ea"/>
                <a:cs typeface="+mn-ea"/>
                <a:sym typeface="+mn-ea"/>
              </a:rPr>
              <a:t>定点数组</a:t>
            </a:r>
            <a:r>
              <a:rPr lang="en-US" altLang="zh-CN" noProof="0" dirty="0">
                <a:latin typeface="+mn-ea"/>
                <a:cs typeface="+mn-ea"/>
                <a:sym typeface="+mn-ea"/>
              </a:rPr>
              <a:t>&amp;</a:t>
            </a:r>
            <a:r>
              <a:rPr lang="zh-CN" altLang="en-US" noProof="0" dirty="0">
                <a:latin typeface="+mn-ea"/>
                <a:cs typeface="+mn-ea"/>
                <a:sym typeface="+mn-ea"/>
              </a:rPr>
              <a:t>缓冲对象</a:t>
            </a:r>
            <a:r>
              <a:rPr lang="en-US" altLang="zh-CN" noProof="0" dirty="0">
                <a:latin typeface="+mn-ea"/>
                <a:cs typeface="+mn-ea"/>
                <a:sym typeface="+mn-ea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4"/>
            </p:custDataLst>
          </p:nvPr>
        </p:nvSpPr>
        <p:spPr>
          <a:xfrm>
            <a:off x="8176262" y="1267683"/>
            <a:ext cx="334264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清空颜色缓冲区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激活着色器程序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绑定 VAO，使 OpenGL 知道使用哪个 VAO。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根据当前的 VAO 绘制图形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交换前后缓冲区，显示当前的绘制结果。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4" name="文本框 53"/>
          <p:cNvSpPr txBox="1"/>
          <p:nvPr>
            <p:custDataLst>
              <p:tags r:id="rId5"/>
            </p:custDataLst>
          </p:nvPr>
        </p:nvSpPr>
        <p:spPr>
          <a:xfrm>
            <a:off x="4213860" y="1267683"/>
            <a:ext cx="3342640" cy="361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ea typeface="+mn-ea"/>
                <a:cs typeface="+mn-ea"/>
                <a:sym typeface="+mn-ea"/>
              </a:rPr>
              <a:t>加载和编译顶点着色器和片段着色器，并创建对象</a:t>
            </a:r>
            <a:endParaRPr lang="zh-CN" altLang="en-US" sz="1600" dirty="0">
              <a:solidFill>
                <a:schemeClr val="tx1"/>
              </a:solidFill>
              <a:ea typeface="+mn-ea"/>
              <a:cs typeface="+mn-ea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ea typeface="+mn-ea"/>
                <a:cs typeface="+mn-ea"/>
                <a:sym typeface="+mn-ea"/>
              </a:rPr>
              <a:t>生成VA</a:t>
            </a:r>
            <a:r>
              <a:rPr lang="en-US" altLang="zh-CN" sz="1600" dirty="0">
                <a:solidFill>
                  <a:schemeClr val="tx1"/>
                </a:solidFill>
                <a:ea typeface="+mn-ea"/>
                <a:cs typeface="+mn-ea"/>
                <a:sym typeface="+mn-ea"/>
              </a:rPr>
              <a:t>O</a:t>
            </a:r>
            <a:r>
              <a:rPr lang="zh-CN" altLang="en-US" sz="1600" dirty="0">
                <a:solidFill>
                  <a:schemeClr val="tx1"/>
                </a:solidFill>
                <a:ea typeface="+mn-ea"/>
                <a:cs typeface="+mn-ea"/>
                <a:sym typeface="+mn-ea"/>
              </a:rPr>
              <a:t>及绑定当前 VAO</a:t>
            </a:r>
            <a:endParaRPr lang="zh-CN" altLang="en-US" sz="1600" dirty="0">
              <a:solidFill>
                <a:schemeClr val="tx1"/>
              </a:solidFill>
              <a:ea typeface="+mn-ea"/>
              <a:cs typeface="+mn-ea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ea typeface="+mn-ea"/>
                <a:cs typeface="+mn-ea"/>
                <a:sym typeface="+mn-ea"/>
              </a:rPr>
              <a:t>定义顶点坐标</a:t>
            </a:r>
            <a:endParaRPr lang="zh-CN" altLang="en-US" sz="1600" dirty="0">
              <a:solidFill>
                <a:schemeClr val="tx1"/>
              </a:solidFill>
              <a:ea typeface="+mn-ea"/>
              <a:cs typeface="+mn-ea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ea typeface="+mn-ea"/>
                <a:cs typeface="+mn-ea"/>
                <a:sym typeface="+mn-ea"/>
              </a:rPr>
              <a:t>生成VBO并绑定 VBO</a:t>
            </a:r>
            <a:endParaRPr lang="zh-CN" altLang="en-US" sz="1600" dirty="0">
              <a:solidFill>
                <a:schemeClr val="tx1"/>
              </a:solidFill>
              <a:ea typeface="+mn-ea"/>
              <a:cs typeface="+mn-ea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ea typeface="+mn-ea"/>
                <a:cs typeface="+mn-ea"/>
                <a:sym typeface="+mn-ea"/>
              </a:rPr>
              <a:t>将顶点数据上传到 GPU</a:t>
            </a:r>
            <a:endParaRPr lang="zh-CN" altLang="en-US" sz="1600" dirty="0">
              <a:solidFill>
                <a:schemeClr val="tx1"/>
              </a:solidFill>
              <a:ea typeface="+mn-ea"/>
              <a:cs typeface="+mn-ea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ea typeface="+mn-ea"/>
                <a:cs typeface="+mn-ea"/>
                <a:sym typeface="+mn-ea"/>
              </a:rPr>
              <a:t>设置顶点属性指针，告诉 OpenGL 如何解释顶点数据。</a:t>
            </a:r>
            <a:endParaRPr lang="zh-CN" altLang="en-US" sz="1600" dirty="0">
              <a:solidFill>
                <a:schemeClr val="tx1"/>
              </a:solidFill>
              <a:ea typeface="+mn-ea"/>
              <a:cs typeface="+mn-ea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tx1"/>
                </a:solidFill>
                <a:ea typeface="+mn-ea"/>
                <a:cs typeface="+mn-ea"/>
                <a:sym typeface="+mn-ea"/>
              </a:rPr>
              <a:t>启用顶点属性，使其在绘制时生效。</a:t>
            </a:r>
            <a:endParaRPr lang="zh-CN" altLang="en-US" sz="1600" dirty="0">
              <a:solidFill>
                <a:schemeClr val="tx1"/>
              </a:solidFill>
              <a:ea typeface="+mn-ea"/>
              <a:cs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906769" y="4204043"/>
            <a:ext cx="2012326" cy="2012326"/>
            <a:chOff x="1279514" y="3407118"/>
            <a:chExt cx="2103766" cy="2103766"/>
          </a:xfrm>
        </p:grpSpPr>
        <p:sp>
          <p:nvSpPr>
            <p:cNvPr id="74" name="弧形 73"/>
            <p:cNvSpPr/>
            <p:nvPr>
              <p:custDataLst>
                <p:tags r:id="rId7"/>
              </p:custDataLst>
            </p:nvPr>
          </p:nvSpPr>
          <p:spPr>
            <a:xfrm rot="1401336">
              <a:off x="1379197" y="3506801"/>
              <a:ext cx="1904400" cy="1904400"/>
            </a:xfrm>
            <a:prstGeom prst="arc">
              <a:avLst>
                <a:gd name="adj1" fmla="val 1694850"/>
                <a:gd name="adj2" fmla="val 4321068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弧形 9"/>
            <p:cNvSpPr/>
            <p:nvPr>
              <p:custDataLst>
                <p:tags r:id="rId8"/>
              </p:custDataLst>
            </p:nvPr>
          </p:nvSpPr>
          <p:spPr>
            <a:xfrm rot="1401336">
              <a:off x="1379197" y="3506801"/>
              <a:ext cx="1904400" cy="1904400"/>
            </a:xfrm>
            <a:prstGeom prst="arc">
              <a:avLst>
                <a:gd name="adj1" fmla="val 17881533"/>
                <a:gd name="adj2" fmla="val 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弧形 58"/>
            <p:cNvSpPr/>
            <p:nvPr>
              <p:custDataLst>
                <p:tags r:id="rId9"/>
              </p:custDataLst>
            </p:nvPr>
          </p:nvSpPr>
          <p:spPr>
            <a:xfrm rot="3733713">
              <a:off x="1379197" y="3506801"/>
              <a:ext cx="1904400" cy="1904400"/>
            </a:xfrm>
            <a:prstGeom prst="arc">
              <a:avLst>
                <a:gd name="adj1" fmla="val 20007138"/>
                <a:gd name="adj2" fmla="val 0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9" name="弧形 68"/>
            <p:cNvSpPr/>
            <p:nvPr>
              <p:custDataLst>
                <p:tags r:id="rId10"/>
              </p:custDataLst>
            </p:nvPr>
          </p:nvSpPr>
          <p:spPr>
            <a:xfrm rot="16825714">
              <a:off x="1379197" y="3506801"/>
              <a:ext cx="1904400" cy="1904400"/>
            </a:xfrm>
            <a:prstGeom prst="arc">
              <a:avLst>
                <a:gd name="adj1" fmla="val 16200000"/>
                <a:gd name="adj2" fmla="val 1480403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弧形 54"/>
            <p:cNvSpPr/>
            <p:nvPr>
              <p:custDataLst>
                <p:tags r:id="rId11"/>
              </p:custDataLst>
            </p:nvPr>
          </p:nvSpPr>
          <p:spPr>
            <a:xfrm rot="10800000">
              <a:off x="1379197" y="3506801"/>
              <a:ext cx="1904400" cy="1904400"/>
            </a:xfrm>
            <a:prstGeom prst="arc">
              <a:avLst>
                <a:gd name="adj1" fmla="val 16200000"/>
                <a:gd name="adj2" fmla="val 19917439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弧形 61"/>
            <p:cNvSpPr/>
            <p:nvPr>
              <p:custDataLst>
                <p:tags r:id="rId12"/>
              </p:custDataLst>
            </p:nvPr>
          </p:nvSpPr>
          <p:spPr>
            <a:xfrm rot="16958775">
              <a:off x="1379197" y="3506801"/>
              <a:ext cx="1904400" cy="1904400"/>
            </a:xfrm>
            <a:prstGeom prst="arc">
              <a:avLst>
                <a:gd name="adj1" fmla="val 16832099"/>
                <a:gd name="adj2" fmla="val 0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0" name="弧形 69"/>
            <p:cNvSpPr/>
            <p:nvPr>
              <p:custDataLst>
                <p:tags r:id="rId13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17966248"/>
                <a:gd name="adj2" fmla="val 1967300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1" name="弧形 70"/>
            <p:cNvSpPr/>
            <p:nvPr>
              <p:custDataLst>
                <p:tags r:id="rId14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9043626"/>
                <a:gd name="adj2" fmla="val 11851278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2" name="弧形 71"/>
            <p:cNvSpPr/>
            <p:nvPr>
              <p:custDataLst>
                <p:tags r:id="rId15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20819749"/>
                <a:gd name="adj2" fmla="val 2417885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3" name="弧形 72"/>
            <p:cNvSpPr/>
            <p:nvPr>
              <p:custDataLst>
                <p:tags r:id="rId16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4340879"/>
                <a:gd name="adj2" fmla="val 7249524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3" name="矩形 22"/>
          <p:cNvSpPr/>
          <p:nvPr>
            <p:custDataLst>
              <p:tags r:id="rId17"/>
            </p:custDataLst>
          </p:nvPr>
        </p:nvSpPr>
        <p:spPr>
          <a:xfrm>
            <a:off x="1166495" y="5168900"/>
            <a:ext cx="1493520" cy="232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8"/>
            </p:custDataLst>
          </p:nvPr>
        </p:nvSpPr>
        <p:spPr>
          <a:xfrm>
            <a:off x="961378" y="4955635"/>
            <a:ext cx="190375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  <a:sym typeface="+mn-ea"/>
              </a:rPr>
              <a:t>变量定义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grpSp>
        <p:nvGrpSpPr>
          <p:cNvPr id="272" name="组合 271"/>
          <p:cNvGrpSpPr/>
          <p:nvPr>
            <p:custDataLst>
              <p:tags r:id="rId19"/>
            </p:custDataLst>
          </p:nvPr>
        </p:nvGrpSpPr>
        <p:grpSpPr>
          <a:xfrm>
            <a:off x="4671372" y="4204043"/>
            <a:ext cx="2012326" cy="2012326"/>
            <a:chOff x="1279514" y="3407118"/>
            <a:chExt cx="2103766" cy="2103766"/>
          </a:xfrm>
        </p:grpSpPr>
        <p:sp>
          <p:nvSpPr>
            <p:cNvPr id="276" name="弧形 275"/>
            <p:cNvSpPr/>
            <p:nvPr>
              <p:custDataLst>
                <p:tags r:id="rId20"/>
              </p:custDataLst>
            </p:nvPr>
          </p:nvSpPr>
          <p:spPr>
            <a:xfrm rot="1401336">
              <a:off x="1379197" y="3506801"/>
              <a:ext cx="1904400" cy="1904400"/>
            </a:xfrm>
            <a:prstGeom prst="arc">
              <a:avLst>
                <a:gd name="adj1" fmla="val 1694850"/>
                <a:gd name="adj2" fmla="val 4321068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7" name="弧形 276"/>
            <p:cNvSpPr/>
            <p:nvPr>
              <p:custDataLst>
                <p:tags r:id="rId21"/>
              </p:custDataLst>
            </p:nvPr>
          </p:nvSpPr>
          <p:spPr>
            <a:xfrm rot="1401336">
              <a:off x="1379197" y="3506801"/>
              <a:ext cx="1904400" cy="1904400"/>
            </a:xfrm>
            <a:prstGeom prst="arc">
              <a:avLst>
                <a:gd name="adj1" fmla="val 17881533"/>
                <a:gd name="adj2" fmla="val 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8" name="弧形 277"/>
            <p:cNvSpPr/>
            <p:nvPr>
              <p:custDataLst>
                <p:tags r:id="rId22"/>
              </p:custDataLst>
            </p:nvPr>
          </p:nvSpPr>
          <p:spPr>
            <a:xfrm rot="3733713">
              <a:off x="1379197" y="3506801"/>
              <a:ext cx="1904400" cy="1904400"/>
            </a:xfrm>
            <a:prstGeom prst="arc">
              <a:avLst>
                <a:gd name="adj1" fmla="val 20007138"/>
                <a:gd name="adj2" fmla="val 0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9" name="弧形 278"/>
            <p:cNvSpPr/>
            <p:nvPr>
              <p:custDataLst>
                <p:tags r:id="rId23"/>
              </p:custDataLst>
            </p:nvPr>
          </p:nvSpPr>
          <p:spPr>
            <a:xfrm rot="16825714">
              <a:off x="1379197" y="3506801"/>
              <a:ext cx="1904400" cy="1904400"/>
            </a:xfrm>
            <a:prstGeom prst="arc">
              <a:avLst>
                <a:gd name="adj1" fmla="val 16200000"/>
                <a:gd name="adj2" fmla="val 1480403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0" name="弧形 279"/>
            <p:cNvSpPr/>
            <p:nvPr>
              <p:custDataLst>
                <p:tags r:id="rId24"/>
              </p:custDataLst>
            </p:nvPr>
          </p:nvSpPr>
          <p:spPr>
            <a:xfrm rot="10800000">
              <a:off x="1379197" y="3506801"/>
              <a:ext cx="1904400" cy="1904400"/>
            </a:xfrm>
            <a:prstGeom prst="arc">
              <a:avLst>
                <a:gd name="adj1" fmla="val 16200000"/>
                <a:gd name="adj2" fmla="val 19917439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1" name="弧形 280"/>
            <p:cNvSpPr/>
            <p:nvPr>
              <p:custDataLst>
                <p:tags r:id="rId25"/>
              </p:custDataLst>
            </p:nvPr>
          </p:nvSpPr>
          <p:spPr>
            <a:xfrm rot="16958775">
              <a:off x="1379197" y="3506801"/>
              <a:ext cx="1904400" cy="1904400"/>
            </a:xfrm>
            <a:prstGeom prst="arc">
              <a:avLst>
                <a:gd name="adj1" fmla="val 16832099"/>
                <a:gd name="adj2" fmla="val 0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2" name="弧形 281"/>
            <p:cNvSpPr/>
            <p:nvPr>
              <p:custDataLst>
                <p:tags r:id="rId26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17966248"/>
                <a:gd name="adj2" fmla="val 1967300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3" name="弧形 282"/>
            <p:cNvSpPr/>
            <p:nvPr>
              <p:custDataLst>
                <p:tags r:id="rId27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9043626"/>
                <a:gd name="adj2" fmla="val 11851278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4" name="弧形 283"/>
            <p:cNvSpPr/>
            <p:nvPr>
              <p:custDataLst>
                <p:tags r:id="rId28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20819749"/>
                <a:gd name="adj2" fmla="val 2417885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5" name="弧形 284"/>
            <p:cNvSpPr/>
            <p:nvPr>
              <p:custDataLst>
                <p:tags r:id="rId29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4340879"/>
                <a:gd name="adj2" fmla="val 7249524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75" name="文本框 274"/>
          <p:cNvSpPr txBox="1"/>
          <p:nvPr>
            <p:custDataLst>
              <p:tags r:id="rId30"/>
            </p:custDataLst>
          </p:nvPr>
        </p:nvSpPr>
        <p:spPr>
          <a:xfrm>
            <a:off x="4725981" y="4955635"/>
            <a:ext cx="19037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  <a:sym typeface="+mn-ea"/>
              </a:rPr>
              <a:t>初始化窗口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grpSp>
        <p:nvGrpSpPr>
          <p:cNvPr id="287" name="组合 286"/>
          <p:cNvGrpSpPr/>
          <p:nvPr>
            <p:custDataLst>
              <p:tags r:id="rId31"/>
            </p:custDataLst>
          </p:nvPr>
        </p:nvGrpSpPr>
        <p:grpSpPr>
          <a:xfrm>
            <a:off x="8435654" y="4204043"/>
            <a:ext cx="2012326" cy="2012326"/>
            <a:chOff x="1279514" y="3407118"/>
            <a:chExt cx="2103766" cy="2103766"/>
          </a:xfrm>
        </p:grpSpPr>
        <p:sp>
          <p:nvSpPr>
            <p:cNvPr id="291" name="弧形 290"/>
            <p:cNvSpPr/>
            <p:nvPr>
              <p:custDataLst>
                <p:tags r:id="rId32"/>
              </p:custDataLst>
            </p:nvPr>
          </p:nvSpPr>
          <p:spPr>
            <a:xfrm rot="1401336">
              <a:off x="1379197" y="3506801"/>
              <a:ext cx="1904400" cy="1904400"/>
            </a:xfrm>
            <a:prstGeom prst="arc">
              <a:avLst>
                <a:gd name="adj1" fmla="val 1694850"/>
                <a:gd name="adj2" fmla="val 4321068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2" name="弧形 291"/>
            <p:cNvSpPr/>
            <p:nvPr>
              <p:custDataLst>
                <p:tags r:id="rId33"/>
              </p:custDataLst>
            </p:nvPr>
          </p:nvSpPr>
          <p:spPr>
            <a:xfrm rot="1401336">
              <a:off x="1379197" y="3506801"/>
              <a:ext cx="1904400" cy="1904400"/>
            </a:xfrm>
            <a:prstGeom prst="arc">
              <a:avLst>
                <a:gd name="adj1" fmla="val 17881533"/>
                <a:gd name="adj2" fmla="val 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3" name="弧形 292"/>
            <p:cNvSpPr/>
            <p:nvPr>
              <p:custDataLst>
                <p:tags r:id="rId34"/>
              </p:custDataLst>
            </p:nvPr>
          </p:nvSpPr>
          <p:spPr>
            <a:xfrm rot="3733713">
              <a:off x="1379197" y="3506801"/>
              <a:ext cx="1904400" cy="1904400"/>
            </a:xfrm>
            <a:prstGeom prst="arc">
              <a:avLst>
                <a:gd name="adj1" fmla="val 20007138"/>
                <a:gd name="adj2" fmla="val 0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4" name="弧形 293"/>
            <p:cNvSpPr/>
            <p:nvPr>
              <p:custDataLst>
                <p:tags r:id="rId35"/>
              </p:custDataLst>
            </p:nvPr>
          </p:nvSpPr>
          <p:spPr>
            <a:xfrm rot="16825714">
              <a:off x="1379197" y="3506801"/>
              <a:ext cx="1904400" cy="1904400"/>
            </a:xfrm>
            <a:prstGeom prst="arc">
              <a:avLst>
                <a:gd name="adj1" fmla="val 16200000"/>
                <a:gd name="adj2" fmla="val 1480403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5" name="弧形 294"/>
            <p:cNvSpPr/>
            <p:nvPr>
              <p:custDataLst>
                <p:tags r:id="rId36"/>
              </p:custDataLst>
            </p:nvPr>
          </p:nvSpPr>
          <p:spPr>
            <a:xfrm rot="10800000">
              <a:off x="1379197" y="3506801"/>
              <a:ext cx="1904400" cy="1904400"/>
            </a:xfrm>
            <a:prstGeom prst="arc">
              <a:avLst>
                <a:gd name="adj1" fmla="val 16200000"/>
                <a:gd name="adj2" fmla="val 19917439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6" name="弧形 295"/>
            <p:cNvSpPr/>
            <p:nvPr>
              <p:custDataLst>
                <p:tags r:id="rId37"/>
              </p:custDataLst>
            </p:nvPr>
          </p:nvSpPr>
          <p:spPr>
            <a:xfrm rot="16958775">
              <a:off x="1379197" y="3506801"/>
              <a:ext cx="1904400" cy="1904400"/>
            </a:xfrm>
            <a:prstGeom prst="arc">
              <a:avLst>
                <a:gd name="adj1" fmla="val 16832099"/>
                <a:gd name="adj2" fmla="val 0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7" name="弧形 296"/>
            <p:cNvSpPr/>
            <p:nvPr>
              <p:custDataLst>
                <p:tags r:id="rId38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17966248"/>
                <a:gd name="adj2" fmla="val 1967300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8" name="弧形 297"/>
            <p:cNvSpPr/>
            <p:nvPr>
              <p:custDataLst>
                <p:tags r:id="rId39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9043626"/>
                <a:gd name="adj2" fmla="val 11851278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9" name="弧形 298"/>
            <p:cNvSpPr/>
            <p:nvPr>
              <p:custDataLst>
                <p:tags r:id="rId40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20819749"/>
                <a:gd name="adj2" fmla="val 2417885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0" name="弧形 299"/>
            <p:cNvSpPr/>
            <p:nvPr>
              <p:custDataLst>
                <p:tags r:id="rId41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4340879"/>
                <a:gd name="adj2" fmla="val 7249524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90" name="文本框 289"/>
          <p:cNvSpPr txBox="1"/>
          <p:nvPr>
            <p:custDataLst>
              <p:tags r:id="rId42"/>
            </p:custDataLst>
          </p:nvPr>
        </p:nvSpPr>
        <p:spPr>
          <a:xfrm>
            <a:off x="8490263" y="4955635"/>
            <a:ext cx="19037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rPr>
              <a:t>绘制函数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9ECAFE-A460-4E13-ABCB-32CAE613624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43"/>
            </p:custDataLst>
          </p:nvPr>
        </p:nvCxnSpPr>
        <p:spPr>
          <a:xfrm>
            <a:off x="7978141" y="1765976"/>
            <a:ext cx="0" cy="72136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/>
          <p:nvPr>
            <p:custDataLst>
              <p:tags r:id="rId44"/>
            </p:custDataLst>
          </p:nvPr>
        </p:nvCxnSpPr>
        <p:spPr>
          <a:xfrm>
            <a:off x="4213860" y="1765976"/>
            <a:ext cx="0" cy="72136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>
            <p:custDataLst>
              <p:tags r:id="rId1"/>
            </p:custDataLst>
          </p:nvPr>
        </p:nvSpPr>
        <p:spPr>
          <a:xfrm>
            <a:off x="6652260" y="4202430"/>
            <a:ext cx="1493520" cy="232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实验过程</a:t>
            </a:r>
            <a:r>
              <a:rPr lang="en-US" altLang="zh-CN" dirty="0">
                <a:ea typeface="+mn-ea"/>
                <a:cs typeface="+mn-ea"/>
              </a:rPr>
              <a:t>&amp;</a:t>
            </a:r>
            <a:r>
              <a:rPr lang="zh-CN" altLang="en-US" dirty="0">
                <a:ea typeface="+mn-ea"/>
                <a:cs typeface="+mn-ea"/>
              </a:rPr>
              <a:t>基本程序结构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2187575" y="1557878"/>
            <a:ext cx="334264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在窗口大小位置发生变时绘制区能够正确适应新的窗口尺寸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4" name="文本框 53"/>
          <p:cNvSpPr txBox="1"/>
          <p:nvPr>
            <p:custDataLst>
              <p:tags r:id="rId3"/>
            </p:custDataLst>
          </p:nvPr>
        </p:nvSpPr>
        <p:spPr>
          <a:xfrm>
            <a:off x="5741035" y="1557878"/>
            <a:ext cx="334264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创建窗口，初始化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OpenGL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环境并进行渲染循环（图形绘制）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2628254" y="3237573"/>
            <a:ext cx="2012326" cy="2012326"/>
            <a:chOff x="1279514" y="3407118"/>
            <a:chExt cx="2103766" cy="2103766"/>
          </a:xfrm>
        </p:grpSpPr>
        <p:sp>
          <p:nvSpPr>
            <p:cNvPr id="74" name="弧形 73"/>
            <p:cNvSpPr/>
            <p:nvPr>
              <p:custDataLst>
                <p:tags r:id="rId5"/>
              </p:custDataLst>
            </p:nvPr>
          </p:nvSpPr>
          <p:spPr>
            <a:xfrm rot="1401336">
              <a:off x="1379197" y="3506801"/>
              <a:ext cx="1904400" cy="1904400"/>
            </a:xfrm>
            <a:prstGeom prst="arc">
              <a:avLst>
                <a:gd name="adj1" fmla="val 1694850"/>
                <a:gd name="adj2" fmla="val 4321068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弧形 9"/>
            <p:cNvSpPr/>
            <p:nvPr>
              <p:custDataLst>
                <p:tags r:id="rId6"/>
              </p:custDataLst>
            </p:nvPr>
          </p:nvSpPr>
          <p:spPr>
            <a:xfrm rot="1401336">
              <a:off x="1379197" y="3506801"/>
              <a:ext cx="1904400" cy="1904400"/>
            </a:xfrm>
            <a:prstGeom prst="arc">
              <a:avLst>
                <a:gd name="adj1" fmla="val 17881533"/>
                <a:gd name="adj2" fmla="val 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弧形 58"/>
            <p:cNvSpPr/>
            <p:nvPr>
              <p:custDataLst>
                <p:tags r:id="rId7"/>
              </p:custDataLst>
            </p:nvPr>
          </p:nvSpPr>
          <p:spPr>
            <a:xfrm rot="3733713">
              <a:off x="1379197" y="3506801"/>
              <a:ext cx="1904400" cy="1904400"/>
            </a:xfrm>
            <a:prstGeom prst="arc">
              <a:avLst>
                <a:gd name="adj1" fmla="val 20007138"/>
                <a:gd name="adj2" fmla="val 0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9" name="弧形 68"/>
            <p:cNvSpPr/>
            <p:nvPr>
              <p:custDataLst>
                <p:tags r:id="rId8"/>
              </p:custDataLst>
            </p:nvPr>
          </p:nvSpPr>
          <p:spPr>
            <a:xfrm rot="16825714">
              <a:off x="1379197" y="3506801"/>
              <a:ext cx="1904400" cy="1904400"/>
            </a:xfrm>
            <a:prstGeom prst="arc">
              <a:avLst>
                <a:gd name="adj1" fmla="val 16200000"/>
                <a:gd name="adj2" fmla="val 1480403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弧形 54"/>
            <p:cNvSpPr/>
            <p:nvPr>
              <p:custDataLst>
                <p:tags r:id="rId9"/>
              </p:custDataLst>
            </p:nvPr>
          </p:nvSpPr>
          <p:spPr>
            <a:xfrm rot="10800000">
              <a:off x="1379197" y="3506801"/>
              <a:ext cx="1904400" cy="1904400"/>
            </a:xfrm>
            <a:prstGeom prst="arc">
              <a:avLst>
                <a:gd name="adj1" fmla="val 16200000"/>
                <a:gd name="adj2" fmla="val 19917439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弧形 61"/>
            <p:cNvSpPr/>
            <p:nvPr>
              <p:custDataLst>
                <p:tags r:id="rId10"/>
              </p:custDataLst>
            </p:nvPr>
          </p:nvSpPr>
          <p:spPr>
            <a:xfrm rot="16958775">
              <a:off x="1379197" y="3506801"/>
              <a:ext cx="1904400" cy="1904400"/>
            </a:xfrm>
            <a:prstGeom prst="arc">
              <a:avLst>
                <a:gd name="adj1" fmla="val 16832099"/>
                <a:gd name="adj2" fmla="val 0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0" name="弧形 69"/>
            <p:cNvSpPr/>
            <p:nvPr>
              <p:custDataLst>
                <p:tags r:id="rId11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17966248"/>
                <a:gd name="adj2" fmla="val 1967300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1" name="弧形 70"/>
            <p:cNvSpPr/>
            <p:nvPr>
              <p:custDataLst>
                <p:tags r:id="rId12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9043626"/>
                <a:gd name="adj2" fmla="val 11851278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2" name="弧形 71"/>
            <p:cNvSpPr/>
            <p:nvPr>
              <p:custDataLst>
                <p:tags r:id="rId13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20819749"/>
                <a:gd name="adj2" fmla="val 2417885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3" name="弧形 72"/>
            <p:cNvSpPr/>
            <p:nvPr>
              <p:custDataLst>
                <p:tags r:id="rId14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4340879"/>
                <a:gd name="adj2" fmla="val 7249524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3" name="矩形 22"/>
          <p:cNvSpPr/>
          <p:nvPr>
            <p:custDataLst>
              <p:tags r:id="rId15"/>
            </p:custDataLst>
          </p:nvPr>
        </p:nvSpPr>
        <p:spPr>
          <a:xfrm>
            <a:off x="2887980" y="4202430"/>
            <a:ext cx="1493520" cy="232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6"/>
            </p:custDataLst>
          </p:nvPr>
        </p:nvSpPr>
        <p:spPr>
          <a:xfrm>
            <a:off x="2682863" y="3989165"/>
            <a:ext cx="190375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回调函数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grpSp>
        <p:nvGrpSpPr>
          <p:cNvPr id="272" name="组合 271"/>
          <p:cNvGrpSpPr/>
          <p:nvPr>
            <p:custDataLst>
              <p:tags r:id="rId17"/>
            </p:custDataLst>
          </p:nvPr>
        </p:nvGrpSpPr>
        <p:grpSpPr>
          <a:xfrm>
            <a:off x="6392857" y="3237573"/>
            <a:ext cx="2012326" cy="2012326"/>
            <a:chOff x="1279514" y="3407118"/>
            <a:chExt cx="2103766" cy="2103766"/>
          </a:xfrm>
        </p:grpSpPr>
        <p:sp>
          <p:nvSpPr>
            <p:cNvPr id="276" name="弧形 275"/>
            <p:cNvSpPr/>
            <p:nvPr>
              <p:custDataLst>
                <p:tags r:id="rId18"/>
              </p:custDataLst>
            </p:nvPr>
          </p:nvSpPr>
          <p:spPr>
            <a:xfrm rot="1401336">
              <a:off x="1379197" y="3506801"/>
              <a:ext cx="1904400" cy="1904400"/>
            </a:xfrm>
            <a:prstGeom prst="arc">
              <a:avLst>
                <a:gd name="adj1" fmla="val 1694850"/>
                <a:gd name="adj2" fmla="val 4321068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7" name="弧形 276"/>
            <p:cNvSpPr/>
            <p:nvPr>
              <p:custDataLst>
                <p:tags r:id="rId19"/>
              </p:custDataLst>
            </p:nvPr>
          </p:nvSpPr>
          <p:spPr>
            <a:xfrm rot="1401336">
              <a:off x="1379197" y="3506801"/>
              <a:ext cx="1904400" cy="1904400"/>
            </a:xfrm>
            <a:prstGeom prst="arc">
              <a:avLst>
                <a:gd name="adj1" fmla="val 17881533"/>
                <a:gd name="adj2" fmla="val 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8" name="弧形 277"/>
            <p:cNvSpPr/>
            <p:nvPr>
              <p:custDataLst>
                <p:tags r:id="rId20"/>
              </p:custDataLst>
            </p:nvPr>
          </p:nvSpPr>
          <p:spPr>
            <a:xfrm rot="3733713">
              <a:off x="1379197" y="3506801"/>
              <a:ext cx="1904400" cy="1904400"/>
            </a:xfrm>
            <a:prstGeom prst="arc">
              <a:avLst>
                <a:gd name="adj1" fmla="val 20007138"/>
                <a:gd name="adj2" fmla="val 0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9" name="弧形 278"/>
            <p:cNvSpPr/>
            <p:nvPr>
              <p:custDataLst>
                <p:tags r:id="rId21"/>
              </p:custDataLst>
            </p:nvPr>
          </p:nvSpPr>
          <p:spPr>
            <a:xfrm rot="16825714">
              <a:off x="1379197" y="3506801"/>
              <a:ext cx="1904400" cy="1904400"/>
            </a:xfrm>
            <a:prstGeom prst="arc">
              <a:avLst>
                <a:gd name="adj1" fmla="val 16200000"/>
                <a:gd name="adj2" fmla="val 1480403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0" name="弧形 279"/>
            <p:cNvSpPr/>
            <p:nvPr>
              <p:custDataLst>
                <p:tags r:id="rId22"/>
              </p:custDataLst>
            </p:nvPr>
          </p:nvSpPr>
          <p:spPr>
            <a:xfrm rot="10800000">
              <a:off x="1379197" y="3506801"/>
              <a:ext cx="1904400" cy="1904400"/>
            </a:xfrm>
            <a:prstGeom prst="arc">
              <a:avLst>
                <a:gd name="adj1" fmla="val 16200000"/>
                <a:gd name="adj2" fmla="val 19917439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1" name="弧形 280"/>
            <p:cNvSpPr/>
            <p:nvPr>
              <p:custDataLst>
                <p:tags r:id="rId23"/>
              </p:custDataLst>
            </p:nvPr>
          </p:nvSpPr>
          <p:spPr>
            <a:xfrm rot="16958775">
              <a:off x="1379197" y="3506801"/>
              <a:ext cx="1904400" cy="1904400"/>
            </a:xfrm>
            <a:prstGeom prst="arc">
              <a:avLst>
                <a:gd name="adj1" fmla="val 16832099"/>
                <a:gd name="adj2" fmla="val 0"/>
              </a:avLst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2" name="弧形 281"/>
            <p:cNvSpPr/>
            <p:nvPr>
              <p:custDataLst>
                <p:tags r:id="rId24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17966248"/>
                <a:gd name="adj2" fmla="val 1967300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3" name="弧形 282"/>
            <p:cNvSpPr/>
            <p:nvPr>
              <p:custDataLst>
                <p:tags r:id="rId25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9043626"/>
                <a:gd name="adj2" fmla="val 11851278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4" name="弧形 283"/>
            <p:cNvSpPr/>
            <p:nvPr>
              <p:custDataLst>
                <p:tags r:id="rId26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20819749"/>
                <a:gd name="adj2" fmla="val 2417885"/>
              </a:avLst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5" name="弧形 284"/>
            <p:cNvSpPr/>
            <p:nvPr>
              <p:custDataLst>
                <p:tags r:id="rId27"/>
              </p:custDataLst>
            </p:nvPr>
          </p:nvSpPr>
          <p:spPr>
            <a:xfrm>
              <a:off x="1279514" y="3407118"/>
              <a:ext cx="2103766" cy="2103766"/>
            </a:xfrm>
            <a:prstGeom prst="arc">
              <a:avLst>
                <a:gd name="adj1" fmla="val 4340879"/>
                <a:gd name="adj2" fmla="val 7249524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75" name="文本框 274"/>
          <p:cNvSpPr txBox="1"/>
          <p:nvPr>
            <p:custDataLst>
              <p:tags r:id="rId28"/>
            </p:custDataLst>
          </p:nvPr>
        </p:nvSpPr>
        <p:spPr>
          <a:xfrm>
            <a:off x="6447466" y="3989165"/>
            <a:ext cx="19037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rPr>
              <a:t>主函数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grpSp>
        <p:nvGrpSpPr>
          <p:cNvPr id="306" name="组合 305"/>
          <p:cNvGrpSpPr/>
          <p:nvPr/>
        </p:nvGrpSpPr>
        <p:grpSpPr>
          <a:xfrm>
            <a:off x="-27940" y="5474225"/>
            <a:ext cx="12192000" cy="2013060"/>
            <a:chOff x="0" y="2257846"/>
            <a:chExt cx="12192000" cy="2013060"/>
          </a:xfrm>
        </p:grpSpPr>
        <p:sp>
          <p:nvSpPr>
            <p:cNvPr id="307" name="ïṡḷïḍè"/>
            <p:cNvSpPr/>
            <p:nvPr/>
          </p:nvSpPr>
          <p:spPr bwMode="auto">
            <a:xfrm>
              <a:off x="3633828" y="2257846"/>
              <a:ext cx="8558172" cy="2013060"/>
            </a:xfrm>
            <a:custGeom>
              <a:avLst/>
              <a:gdLst>
                <a:gd name="T0" fmla="*/ 3829 w 4788"/>
                <a:gd name="T1" fmla="*/ 0 h 2125"/>
                <a:gd name="T2" fmla="*/ 4405 w 4788"/>
                <a:gd name="T3" fmla="*/ 659 h 2125"/>
                <a:gd name="T4" fmla="*/ 4716 w 4788"/>
                <a:gd name="T5" fmla="*/ 745 h 2125"/>
                <a:gd name="T6" fmla="*/ 4788 w 4788"/>
                <a:gd name="T7" fmla="*/ 856 h 2125"/>
                <a:gd name="T8" fmla="*/ 4788 w 4788"/>
                <a:gd name="T9" fmla="*/ 1448 h 2125"/>
                <a:gd name="T10" fmla="*/ 4788 w 4788"/>
                <a:gd name="T11" fmla="*/ 2125 h 2125"/>
                <a:gd name="T12" fmla="*/ 0 w 4788"/>
                <a:gd name="T13" fmla="*/ 2125 h 2125"/>
                <a:gd name="T14" fmla="*/ 583 w 4788"/>
                <a:gd name="T15" fmla="*/ 1724 h 2125"/>
                <a:gd name="T16" fmla="*/ 926 w 4788"/>
                <a:gd name="T17" fmla="*/ 1405 h 2125"/>
                <a:gd name="T18" fmla="*/ 1524 w 4788"/>
                <a:gd name="T19" fmla="*/ 1265 h 2125"/>
                <a:gd name="T20" fmla="*/ 2369 w 4788"/>
                <a:gd name="T21" fmla="*/ 1233 h 2125"/>
                <a:gd name="T22" fmla="*/ 2744 w 4788"/>
                <a:gd name="T23" fmla="*/ 885 h 2125"/>
                <a:gd name="T24" fmla="*/ 3381 w 4788"/>
                <a:gd name="T25" fmla="*/ 484 h 2125"/>
                <a:gd name="T26" fmla="*/ 3521 w 4788"/>
                <a:gd name="T27" fmla="*/ 258 h 2125"/>
                <a:gd name="T28" fmla="*/ 3829 w 4788"/>
                <a:gd name="T29" fmla="*/ 0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88" h="2125">
                  <a:moveTo>
                    <a:pt x="3829" y="0"/>
                  </a:moveTo>
                  <a:lnTo>
                    <a:pt x="4405" y="659"/>
                  </a:lnTo>
                  <a:lnTo>
                    <a:pt x="4716" y="745"/>
                  </a:lnTo>
                  <a:lnTo>
                    <a:pt x="4788" y="856"/>
                  </a:lnTo>
                  <a:lnTo>
                    <a:pt x="4788" y="1448"/>
                  </a:lnTo>
                  <a:lnTo>
                    <a:pt x="4788" y="2125"/>
                  </a:lnTo>
                  <a:lnTo>
                    <a:pt x="0" y="2125"/>
                  </a:lnTo>
                  <a:lnTo>
                    <a:pt x="583" y="1724"/>
                  </a:lnTo>
                  <a:lnTo>
                    <a:pt x="926" y="1405"/>
                  </a:lnTo>
                  <a:lnTo>
                    <a:pt x="1524" y="1265"/>
                  </a:lnTo>
                  <a:lnTo>
                    <a:pt x="2369" y="1233"/>
                  </a:lnTo>
                  <a:lnTo>
                    <a:pt x="2744" y="885"/>
                  </a:lnTo>
                  <a:lnTo>
                    <a:pt x="3381" y="484"/>
                  </a:lnTo>
                  <a:lnTo>
                    <a:pt x="3521" y="258"/>
                  </a:lnTo>
                  <a:lnTo>
                    <a:pt x="3829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8" name="îśḷiḍé"/>
            <p:cNvSpPr/>
            <p:nvPr/>
          </p:nvSpPr>
          <p:spPr bwMode="auto">
            <a:xfrm>
              <a:off x="5328303" y="2257846"/>
              <a:ext cx="6863697" cy="2013060"/>
            </a:xfrm>
            <a:custGeom>
              <a:avLst/>
              <a:gdLst>
                <a:gd name="T0" fmla="*/ 805 w 1073"/>
                <a:gd name="T1" fmla="*/ 0 h 593"/>
                <a:gd name="T2" fmla="*/ 966 w 1073"/>
                <a:gd name="T3" fmla="*/ 184 h 593"/>
                <a:gd name="T4" fmla="*/ 1008 w 1073"/>
                <a:gd name="T5" fmla="*/ 196 h 593"/>
                <a:gd name="T6" fmla="*/ 1073 w 1073"/>
                <a:gd name="T7" fmla="*/ 300 h 593"/>
                <a:gd name="T8" fmla="*/ 1073 w 1073"/>
                <a:gd name="T9" fmla="*/ 404 h 593"/>
                <a:gd name="T10" fmla="*/ 1073 w 1073"/>
                <a:gd name="T11" fmla="*/ 593 h 593"/>
                <a:gd name="T12" fmla="*/ 0 w 1073"/>
                <a:gd name="T13" fmla="*/ 593 h 593"/>
                <a:gd name="T14" fmla="*/ 204 w 1073"/>
                <a:gd name="T15" fmla="*/ 511 h 593"/>
                <a:gd name="T16" fmla="*/ 483 w 1073"/>
                <a:gd name="T17" fmla="*/ 470 h 593"/>
                <a:gd name="T18" fmla="*/ 599 w 1073"/>
                <a:gd name="T19" fmla="*/ 378 h 593"/>
                <a:gd name="T20" fmla="*/ 729 w 1073"/>
                <a:gd name="T21" fmla="*/ 262 h 593"/>
                <a:gd name="T22" fmla="*/ 884 w 1073"/>
                <a:gd name="T23" fmla="*/ 253 h 593"/>
                <a:gd name="T24" fmla="*/ 779 w 1073"/>
                <a:gd name="T25" fmla="*/ 183 h 593"/>
                <a:gd name="T26" fmla="*/ 801 w 1073"/>
                <a:gd name="T27" fmla="*/ 110 h 593"/>
                <a:gd name="T28" fmla="*/ 805 w 1073"/>
                <a:gd name="T29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3" h="593">
                  <a:moveTo>
                    <a:pt x="805" y="0"/>
                  </a:moveTo>
                  <a:cubicBezTo>
                    <a:pt x="966" y="184"/>
                    <a:pt x="966" y="184"/>
                    <a:pt x="966" y="184"/>
                  </a:cubicBezTo>
                  <a:cubicBezTo>
                    <a:pt x="1008" y="196"/>
                    <a:pt x="1008" y="196"/>
                    <a:pt x="1008" y="196"/>
                  </a:cubicBezTo>
                  <a:cubicBezTo>
                    <a:pt x="1023" y="217"/>
                    <a:pt x="1048" y="258"/>
                    <a:pt x="1073" y="300"/>
                  </a:cubicBezTo>
                  <a:cubicBezTo>
                    <a:pt x="1073" y="404"/>
                    <a:pt x="1073" y="404"/>
                    <a:pt x="1073" y="404"/>
                  </a:cubicBezTo>
                  <a:cubicBezTo>
                    <a:pt x="1073" y="593"/>
                    <a:pt x="1073" y="593"/>
                    <a:pt x="1073" y="593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0" y="593"/>
                    <a:pt x="184" y="526"/>
                    <a:pt x="204" y="511"/>
                  </a:cubicBezTo>
                  <a:cubicBezTo>
                    <a:pt x="223" y="496"/>
                    <a:pt x="483" y="470"/>
                    <a:pt x="483" y="470"/>
                  </a:cubicBezTo>
                  <a:cubicBezTo>
                    <a:pt x="599" y="378"/>
                    <a:pt x="599" y="378"/>
                    <a:pt x="599" y="378"/>
                  </a:cubicBezTo>
                  <a:cubicBezTo>
                    <a:pt x="729" y="262"/>
                    <a:pt x="729" y="262"/>
                    <a:pt x="729" y="262"/>
                  </a:cubicBezTo>
                  <a:cubicBezTo>
                    <a:pt x="884" y="253"/>
                    <a:pt x="884" y="253"/>
                    <a:pt x="884" y="253"/>
                  </a:cubicBezTo>
                  <a:cubicBezTo>
                    <a:pt x="779" y="183"/>
                    <a:pt x="779" y="183"/>
                    <a:pt x="779" y="183"/>
                  </a:cubicBezTo>
                  <a:cubicBezTo>
                    <a:pt x="779" y="183"/>
                    <a:pt x="796" y="127"/>
                    <a:pt x="801" y="110"/>
                  </a:cubicBezTo>
                  <a:cubicBezTo>
                    <a:pt x="806" y="93"/>
                    <a:pt x="805" y="0"/>
                    <a:pt x="80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9" name="íŝḷïḍè"/>
            <p:cNvSpPr/>
            <p:nvPr/>
          </p:nvSpPr>
          <p:spPr bwMode="auto">
            <a:xfrm>
              <a:off x="0" y="2257846"/>
              <a:ext cx="9875502" cy="2013060"/>
            </a:xfrm>
            <a:custGeom>
              <a:avLst/>
              <a:gdLst>
                <a:gd name="T0" fmla="*/ 1693 w 5525"/>
                <a:gd name="T1" fmla="*/ 0 h 2125"/>
                <a:gd name="T2" fmla="*/ 1117 w 5525"/>
                <a:gd name="T3" fmla="*/ 659 h 2125"/>
                <a:gd name="T4" fmla="*/ 809 w 5525"/>
                <a:gd name="T5" fmla="*/ 745 h 2125"/>
                <a:gd name="T6" fmla="*/ 322 w 5525"/>
                <a:gd name="T7" fmla="*/ 1505 h 2125"/>
                <a:gd name="T8" fmla="*/ 39 w 5525"/>
                <a:gd name="T9" fmla="*/ 1548 h 2125"/>
                <a:gd name="T10" fmla="*/ 0 w 5525"/>
                <a:gd name="T11" fmla="*/ 1616 h 2125"/>
                <a:gd name="T12" fmla="*/ 0 w 5525"/>
                <a:gd name="T13" fmla="*/ 2125 h 2125"/>
                <a:gd name="T14" fmla="*/ 5525 w 5525"/>
                <a:gd name="T15" fmla="*/ 2125 h 2125"/>
                <a:gd name="T16" fmla="*/ 4942 w 5525"/>
                <a:gd name="T17" fmla="*/ 1724 h 2125"/>
                <a:gd name="T18" fmla="*/ 4598 w 5525"/>
                <a:gd name="T19" fmla="*/ 1405 h 2125"/>
                <a:gd name="T20" fmla="*/ 3997 w 5525"/>
                <a:gd name="T21" fmla="*/ 1265 h 2125"/>
                <a:gd name="T22" fmla="*/ 3579 w 5525"/>
                <a:gd name="T23" fmla="*/ 910 h 2125"/>
                <a:gd name="T24" fmla="*/ 2781 w 5525"/>
                <a:gd name="T25" fmla="*/ 885 h 2125"/>
                <a:gd name="T26" fmla="*/ 2144 w 5525"/>
                <a:gd name="T27" fmla="*/ 484 h 2125"/>
                <a:gd name="T28" fmla="*/ 2004 w 5525"/>
                <a:gd name="T29" fmla="*/ 258 h 2125"/>
                <a:gd name="T30" fmla="*/ 1693 w 5525"/>
                <a:gd name="T31" fmla="*/ 0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25" h="2125">
                  <a:moveTo>
                    <a:pt x="1693" y="0"/>
                  </a:moveTo>
                  <a:lnTo>
                    <a:pt x="1117" y="659"/>
                  </a:lnTo>
                  <a:lnTo>
                    <a:pt x="809" y="745"/>
                  </a:lnTo>
                  <a:lnTo>
                    <a:pt x="322" y="1505"/>
                  </a:lnTo>
                  <a:lnTo>
                    <a:pt x="39" y="1548"/>
                  </a:lnTo>
                  <a:lnTo>
                    <a:pt x="0" y="1616"/>
                  </a:lnTo>
                  <a:lnTo>
                    <a:pt x="0" y="2125"/>
                  </a:lnTo>
                  <a:lnTo>
                    <a:pt x="5525" y="2125"/>
                  </a:lnTo>
                  <a:lnTo>
                    <a:pt x="4942" y="1724"/>
                  </a:lnTo>
                  <a:lnTo>
                    <a:pt x="4598" y="1405"/>
                  </a:lnTo>
                  <a:lnTo>
                    <a:pt x="3997" y="1265"/>
                  </a:lnTo>
                  <a:lnTo>
                    <a:pt x="3579" y="910"/>
                  </a:lnTo>
                  <a:lnTo>
                    <a:pt x="2781" y="885"/>
                  </a:lnTo>
                  <a:lnTo>
                    <a:pt x="2144" y="484"/>
                  </a:lnTo>
                  <a:lnTo>
                    <a:pt x="2004" y="258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0" name="îśľiďe"/>
            <p:cNvSpPr/>
            <p:nvPr/>
          </p:nvSpPr>
          <p:spPr bwMode="auto">
            <a:xfrm>
              <a:off x="0" y="2257846"/>
              <a:ext cx="8173877" cy="2013060"/>
            </a:xfrm>
            <a:custGeom>
              <a:avLst/>
              <a:gdLst>
                <a:gd name="T0" fmla="*/ 473 w 1278"/>
                <a:gd name="T1" fmla="*/ 0 h 593"/>
                <a:gd name="T2" fmla="*/ 312 w 1278"/>
                <a:gd name="T3" fmla="*/ 184 h 593"/>
                <a:gd name="T4" fmla="*/ 271 w 1278"/>
                <a:gd name="T5" fmla="*/ 196 h 593"/>
                <a:gd name="T6" fmla="*/ 121 w 1278"/>
                <a:gd name="T7" fmla="*/ 445 h 593"/>
                <a:gd name="T8" fmla="*/ 46 w 1278"/>
                <a:gd name="T9" fmla="*/ 451 h 593"/>
                <a:gd name="T10" fmla="*/ 0 w 1278"/>
                <a:gd name="T11" fmla="*/ 544 h 593"/>
                <a:gd name="T12" fmla="*/ 0 w 1278"/>
                <a:gd name="T13" fmla="*/ 593 h 593"/>
                <a:gd name="T14" fmla="*/ 1278 w 1278"/>
                <a:gd name="T15" fmla="*/ 593 h 593"/>
                <a:gd name="T16" fmla="*/ 1075 w 1278"/>
                <a:gd name="T17" fmla="*/ 511 h 593"/>
                <a:gd name="T18" fmla="*/ 796 w 1278"/>
                <a:gd name="T19" fmla="*/ 470 h 593"/>
                <a:gd name="T20" fmla="*/ 680 w 1278"/>
                <a:gd name="T21" fmla="*/ 378 h 593"/>
                <a:gd name="T22" fmla="*/ 550 w 1278"/>
                <a:gd name="T23" fmla="*/ 262 h 593"/>
                <a:gd name="T24" fmla="*/ 395 w 1278"/>
                <a:gd name="T25" fmla="*/ 253 h 593"/>
                <a:gd name="T26" fmla="*/ 499 w 1278"/>
                <a:gd name="T27" fmla="*/ 183 h 593"/>
                <a:gd name="T28" fmla="*/ 477 w 1278"/>
                <a:gd name="T29" fmla="*/ 110 h 593"/>
                <a:gd name="T30" fmla="*/ 473 w 1278"/>
                <a:gd name="T31" fmla="*/ 0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8" h="593">
                  <a:moveTo>
                    <a:pt x="473" y="0"/>
                  </a:moveTo>
                  <a:cubicBezTo>
                    <a:pt x="312" y="184"/>
                    <a:pt x="312" y="184"/>
                    <a:pt x="312" y="184"/>
                  </a:cubicBezTo>
                  <a:cubicBezTo>
                    <a:pt x="271" y="196"/>
                    <a:pt x="271" y="196"/>
                    <a:pt x="271" y="196"/>
                  </a:cubicBezTo>
                  <a:cubicBezTo>
                    <a:pt x="232" y="253"/>
                    <a:pt x="121" y="445"/>
                    <a:pt x="121" y="445"/>
                  </a:cubicBezTo>
                  <a:cubicBezTo>
                    <a:pt x="46" y="451"/>
                    <a:pt x="46" y="451"/>
                    <a:pt x="46" y="451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1278" y="593"/>
                    <a:pt x="1278" y="593"/>
                    <a:pt x="1278" y="593"/>
                  </a:cubicBezTo>
                  <a:cubicBezTo>
                    <a:pt x="1278" y="593"/>
                    <a:pt x="1095" y="526"/>
                    <a:pt x="1075" y="511"/>
                  </a:cubicBezTo>
                  <a:cubicBezTo>
                    <a:pt x="1055" y="496"/>
                    <a:pt x="796" y="470"/>
                    <a:pt x="796" y="470"/>
                  </a:cubicBezTo>
                  <a:cubicBezTo>
                    <a:pt x="680" y="378"/>
                    <a:pt x="680" y="378"/>
                    <a:pt x="680" y="378"/>
                  </a:cubicBezTo>
                  <a:cubicBezTo>
                    <a:pt x="550" y="262"/>
                    <a:pt x="550" y="262"/>
                    <a:pt x="550" y="262"/>
                  </a:cubicBezTo>
                  <a:cubicBezTo>
                    <a:pt x="395" y="253"/>
                    <a:pt x="395" y="253"/>
                    <a:pt x="395" y="253"/>
                  </a:cubicBezTo>
                  <a:cubicBezTo>
                    <a:pt x="499" y="183"/>
                    <a:pt x="499" y="183"/>
                    <a:pt x="499" y="183"/>
                  </a:cubicBezTo>
                  <a:cubicBezTo>
                    <a:pt x="499" y="183"/>
                    <a:pt x="482" y="127"/>
                    <a:pt x="477" y="110"/>
                  </a:cubicBezTo>
                  <a:cubicBezTo>
                    <a:pt x="473" y="93"/>
                    <a:pt x="473" y="0"/>
                    <a:pt x="47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9ECAFE-A460-4E13-ABCB-32CAE613624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11" name="直接连接符 310"/>
          <p:cNvCxnSpPr/>
          <p:nvPr>
            <p:custDataLst>
              <p:tags r:id="rId29"/>
            </p:custDataLst>
          </p:nvPr>
        </p:nvCxnSpPr>
        <p:spPr>
          <a:xfrm>
            <a:off x="5741035" y="1765976"/>
            <a:ext cx="0" cy="72136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圆形的绘制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59765" y="935990"/>
            <a:ext cx="2326005" cy="4550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83" name="矩形 1"/>
          <p:cNvSpPr/>
          <p:nvPr>
            <p:custDataLst>
              <p:tags r:id="rId2"/>
            </p:custDataLst>
          </p:nvPr>
        </p:nvSpPr>
        <p:spPr>
          <a:xfrm>
            <a:off x="674439" y="1558536"/>
            <a:ext cx="2325868" cy="44514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85" name="组合 84"/>
          <p:cNvGrpSpPr/>
          <p:nvPr>
            <p:custDataLst>
              <p:tags r:id="rId3"/>
            </p:custDataLst>
          </p:nvPr>
        </p:nvGrpSpPr>
        <p:grpSpPr>
          <a:xfrm>
            <a:off x="1454785" y="1193165"/>
            <a:ext cx="735330" cy="690245"/>
            <a:chOff x="1455581" y="3061247"/>
            <a:chExt cx="735506" cy="735506"/>
          </a:xfrm>
        </p:grpSpPr>
        <p:sp>
          <p:nvSpPr>
            <p:cNvPr id="46" name="íṥļîḓê"/>
            <p:cNvSpPr/>
            <p:nvPr>
              <p:custDataLst>
                <p:tags r:id="rId4"/>
              </p:custDataLst>
            </p:nvPr>
          </p:nvSpPr>
          <p:spPr>
            <a:xfrm>
              <a:off x="1455581" y="3061247"/>
              <a:ext cx="735506" cy="7355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47" name="íṥlíḓê"/>
            <p:cNvSpPr/>
            <p:nvPr>
              <p:custDataLst>
                <p:tags r:id="rId5"/>
              </p:custDataLst>
            </p:nvPr>
          </p:nvSpPr>
          <p:spPr>
            <a:xfrm>
              <a:off x="1500411" y="3106185"/>
              <a:ext cx="645847" cy="6458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48" name="ïśļiḑé"/>
            <p:cNvSpPr/>
            <p:nvPr>
              <p:custDataLst>
                <p:tags r:id="rId6"/>
              </p:custDataLst>
            </p:nvPr>
          </p:nvSpPr>
          <p:spPr>
            <a:xfrm>
              <a:off x="1661726" y="3230492"/>
              <a:ext cx="323216" cy="397229"/>
            </a:xfrm>
            <a:custGeom>
              <a:avLst/>
              <a:gdLst>
                <a:gd name="connsiteX0" fmla="*/ 337979 w 494593"/>
                <a:gd name="connsiteY0" fmla="*/ 279269 h 607851"/>
                <a:gd name="connsiteX1" fmla="*/ 221300 w 494593"/>
                <a:gd name="connsiteY1" fmla="*/ 336550 h 607851"/>
                <a:gd name="connsiteX2" fmla="*/ 229058 w 494593"/>
                <a:gd name="connsiteY2" fmla="*/ 378487 h 607851"/>
                <a:gd name="connsiteX3" fmla="*/ 270165 w 494593"/>
                <a:gd name="connsiteY3" fmla="*/ 390032 h 607851"/>
                <a:gd name="connsiteX4" fmla="*/ 337979 w 494593"/>
                <a:gd name="connsiteY4" fmla="*/ 279269 h 607851"/>
                <a:gd name="connsiteX5" fmla="*/ 247261 w 494593"/>
                <a:gd name="connsiteY5" fmla="*/ 202100 h 607851"/>
                <a:gd name="connsiteX6" fmla="*/ 406316 w 494593"/>
                <a:gd name="connsiteY6" fmla="*/ 360908 h 607851"/>
                <a:gd name="connsiteX7" fmla="*/ 247261 w 494593"/>
                <a:gd name="connsiteY7" fmla="*/ 519715 h 607851"/>
                <a:gd name="connsiteX8" fmla="*/ 88207 w 494593"/>
                <a:gd name="connsiteY8" fmla="*/ 360908 h 607851"/>
                <a:gd name="connsiteX9" fmla="*/ 247261 w 494593"/>
                <a:gd name="connsiteY9" fmla="*/ 202100 h 607851"/>
                <a:gd name="connsiteX10" fmla="*/ 247297 w 494593"/>
                <a:gd name="connsiteY10" fmla="*/ 160521 h 607851"/>
                <a:gd name="connsiteX11" fmla="*/ 46625 w 494593"/>
                <a:gd name="connsiteY11" fmla="*/ 360907 h 607851"/>
                <a:gd name="connsiteX12" fmla="*/ 247297 w 494593"/>
                <a:gd name="connsiteY12" fmla="*/ 561293 h 607851"/>
                <a:gd name="connsiteX13" fmla="*/ 447968 w 494593"/>
                <a:gd name="connsiteY13" fmla="*/ 360907 h 607851"/>
                <a:gd name="connsiteX14" fmla="*/ 247297 w 494593"/>
                <a:gd name="connsiteY14" fmla="*/ 160521 h 607851"/>
                <a:gd name="connsiteX15" fmla="*/ 247297 w 494593"/>
                <a:gd name="connsiteY15" fmla="*/ 113963 h 607851"/>
                <a:gd name="connsiteX16" fmla="*/ 494593 w 494593"/>
                <a:gd name="connsiteY16" fmla="*/ 360907 h 607851"/>
                <a:gd name="connsiteX17" fmla="*/ 247297 w 494593"/>
                <a:gd name="connsiteY17" fmla="*/ 607851 h 607851"/>
                <a:gd name="connsiteX18" fmla="*/ 0 w 494593"/>
                <a:gd name="connsiteY18" fmla="*/ 360907 h 607851"/>
                <a:gd name="connsiteX19" fmla="*/ 247297 w 494593"/>
                <a:gd name="connsiteY19" fmla="*/ 113963 h 607851"/>
                <a:gd name="connsiteX20" fmla="*/ 106836 w 494593"/>
                <a:gd name="connsiteY20" fmla="*/ 58655 h 607851"/>
                <a:gd name="connsiteX21" fmla="*/ 119283 w 494593"/>
                <a:gd name="connsiteY21" fmla="*/ 68229 h 607851"/>
                <a:gd name="connsiteX22" fmla="*/ 139719 w 494593"/>
                <a:gd name="connsiteY22" fmla="*/ 103546 h 607851"/>
                <a:gd name="connsiteX23" fmla="*/ 68863 w 494593"/>
                <a:gd name="connsiteY23" fmla="*/ 144377 h 607851"/>
                <a:gd name="connsiteX24" fmla="*/ 48427 w 494593"/>
                <a:gd name="connsiteY24" fmla="*/ 109060 h 607851"/>
                <a:gd name="connsiteX25" fmla="*/ 55960 w 494593"/>
                <a:gd name="connsiteY25" fmla="*/ 81119 h 607851"/>
                <a:gd name="connsiteX26" fmla="*/ 91313 w 494593"/>
                <a:gd name="connsiteY26" fmla="*/ 60704 h 607851"/>
                <a:gd name="connsiteX27" fmla="*/ 106836 w 494593"/>
                <a:gd name="connsiteY27" fmla="*/ 58655 h 607851"/>
                <a:gd name="connsiteX28" fmla="*/ 385319 w 494593"/>
                <a:gd name="connsiteY28" fmla="*/ 58655 h 607851"/>
                <a:gd name="connsiteX29" fmla="*/ 400805 w 494593"/>
                <a:gd name="connsiteY29" fmla="*/ 60704 h 607851"/>
                <a:gd name="connsiteX30" fmla="*/ 436233 w 494593"/>
                <a:gd name="connsiteY30" fmla="*/ 81119 h 607851"/>
                <a:gd name="connsiteX31" fmla="*/ 443692 w 494593"/>
                <a:gd name="connsiteY31" fmla="*/ 109060 h 607851"/>
                <a:gd name="connsiteX32" fmla="*/ 423255 w 494593"/>
                <a:gd name="connsiteY32" fmla="*/ 144377 h 607851"/>
                <a:gd name="connsiteX33" fmla="*/ 352474 w 494593"/>
                <a:gd name="connsiteY33" fmla="*/ 103546 h 607851"/>
                <a:gd name="connsiteX34" fmla="*/ 372910 w 494593"/>
                <a:gd name="connsiteY34" fmla="*/ 68229 h 607851"/>
                <a:gd name="connsiteX35" fmla="*/ 385319 w 494593"/>
                <a:gd name="connsiteY35" fmla="*/ 58655 h 607851"/>
                <a:gd name="connsiteX36" fmla="*/ 202278 w 494593"/>
                <a:gd name="connsiteY36" fmla="*/ 0 h 607851"/>
                <a:gd name="connsiteX37" fmla="*/ 292455 w 494593"/>
                <a:gd name="connsiteY37" fmla="*/ 0 h 607851"/>
                <a:gd name="connsiteX38" fmla="*/ 311475 w 494593"/>
                <a:gd name="connsiteY38" fmla="*/ 18996 h 607851"/>
                <a:gd name="connsiteX39" fmla="*/ 311475 w 494593"/>
                <a:gd name="connsiteY39" fmla="*/ 61756 h 607851"/>
                <a:gd name="connsiteX40" fmla="*/ 285295 w 494593"/>
                <a:gd name="connsiteY40" fmla="*/ 61905 h 607851"/>
                <a:gd name="connsiteX41" fmla="*/ 285295 w 494593"/>
                <a:gd name="connsiteY41" fmla="*/ 94981 h 607851"/>
                <a:gd name="connsiteX42" fmla="*/ 247255 w 494593"/>
                <a:gd name="connsiteY42" fmla="*/ 91927 h 607851"/>
                <a:gd name="connsiteX43" fmla="*/ 209215 w 494593"/>
                <a:gd name="connsiteY43" fmla="*/ 94981 h 607851"/>
                <a:gd name="connsiteX44" fmla="*/ 209215 w 494593"/>
                <a:gd name="connsiteY44" fmla="*/ 61905 h 607851"/>
                <a:gd name="connsiteX45" fmla="*/ 183258 w 494593"/>
                <a:gd name="connsiteY45" fmla="*/ 61756 h 607851"/>
                <a:gd name="connsiteX46" fmla="*/ 183258 w 494593"/>
                <a:gd name="connsiteY46" fmla="*/ 18996 h 607851"/>
                <a:gd name="connsiteX47" fmla="*/ 202278 w 494593"/>
                <a:gd name="connsiteY47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4593" h="607851">
                  <a:moveTo>
                    <a:pt x="337979" y="279269"/>
                  </a:moveTo>
                  <a:cubicBezTo>
                    <a:pt x="312838" y="282845"/>
                    <a:pt x="230550" y="328207"/>
                    <a:pt x="221300" y="336550"/>
                  </a:cubicBezTo>
                  <a:cubicBezTo>
                    <a:pt x="212123" y="344967"/>
                    <a:pt x="215555" y="363664"/>
                    <a:pt x="229058" y="378487"/>
                  </a:cubicBezTo>
                  <a:cubicBezTo>
                    <a:pt x="242561" y="393235"/>
                    <a:pt x="260914" y="398375"/>
                    <a:pt x="270165" y="390032"/>
                  </a:cubicBezTo>
                  <a:cubicBezTo>
                    <a:pt x="279341" y="381615"/>
                    <a:pt x="332086" y="303925"/>
                    <a:pt x="337979" y="279269"/>
                  </a:cubicBezTo>
                  <a:close/>
                  <a:moveTo>
                    <a:pt x="247261" y="202100"/>
                  </a:moveTo>
                  <a:cubicBezTo>
                    <a:pt x="335070" y="202100"/>
                    <a:pt x="406316" y="273236"/>
                    <a:pt x="406316" y="360908"/>
                  </a:cubicBezTo>
                  <a:cubicBezTo>
                    <a:pt x="406316" y="448579"/>
                    <a:pt x="335070" y="519715"/>
                    <a:pt x="247261" y="519715"/>
                  </a:cubicBezTo>
                  <a:cubicBezTo>
                    <a:pt x="159453" y="519715"/>
                    <a:pt x="88207" y="448579"/>
                    <a:pt x="88207" y="360908"/>
                  </a:cubicBezTo>
                  <a:cubicBezTo>
                    <a:pt x="88207" y="273236"/>
                    <a:pt x="159453" y="202100"/>
                    <a:pt x="247261" y="202100"/>
                  </a:cubicBezTo>
                  <a:close/>
                  <a:moveTo>
                    <a:pt x="247297" y="160521"/>
                  </a:moveTo>
                  <a:cubicBezTo>
                    <a:pt x="136517" y="160521"/>
                    <a:pt x="46625" y="250211"/>
                    <a:pt x="46625" y="360907"/>
                  </a:cubicBezTo>
                  <a:cubicBezTo>
                    <a:pt x="46625" y="471603"/>
                    <a:pt x="136442" y="561293"/>
                    <a:pt x="247297" y="561293"/>
                  </a:cubicBezTo>
                  <a:cubicBezTo>
                    <a:pt x="358151" y="561293"/>
                    <a:pt x="447968" y="471603"/>
                    <a:pt x="447968" y="360907"/>
                  </a:cubicBezTo>
                  <a:cubicBezTo>
                    <a:pt x="447968" y="250285"/>
                    <a:pt x="358151" y="160521"/>
                    <a:pt x="247297" y="160521"/>
                  </a:cubicBezTo>
                  <a:close/>
                  <a:moveTo>
                    <a:pt x="247297" y="113963"/>
                  </a:moveTo>
                  <a:cubicBezTo>
                    <a:pt x="383888" y="113963"/>
                    <a:pt x="494593" y="224510"/>
                    <a:pt x="494593" y="360907"/>
                  </a:cubicBezTo>
                  <a:cubicBezTo>
                    <a:pt x="494593" y="497304"/>
                    <a:pt x="383888" y="607851"/>
                    <a:pt x="247297" y="607851"/>
                  </a:cubicBezTo>
                  <a:cubicBezTo>
                    <a:pt x="110705" y="607851"/>
                    <a:pt x="0" y="497304"/>
                    <a:pt x="0" y="360907"/>
                  </a:cubicBezTo>
                  <a:cubicBezTo>
                    <a:pt x="0" y="224510"/>
                    <a:pt x="110705" y="113963"/>
                    <a:pt x="247297" y="113963"/>
                  </a:cubicBezTo>
                  <a:close/>
                  <a:moveTo>
                    <a:pt x="106836" y="58655"/>
                  </a:moveTo>
                  <a:cubicBezTo>
                    <a:pt x="111899" y="60015"/>
                    <a:pt x="116449" y="63312"/>
                    <a:pt x="119283" y="68229"/>
                  </a:cubicBezTo>
                  <a:lnTo>
                    <a:pt x="139719" y="103546"/>
                  </a:lnTo>
                  <a:lnTo>
                    <a:pt x="68863" y="144377"/>
                  </a:lnTo>
                  <a:lnTo>
                    <a:pt x="48427" y="109060"/>
                  </a:lnTo>
                  <a:cubicBezTo>
                    <a:pt x="42833" y="99225"/>
                    <a:pt x="46189" y="86782"/>
                    <a:pt x="55960" y="81119"/>
                  </a:cubicBezTo>
                  <a:lnTo>
                    <a:pt x="91313" y="60704"/>
                  </a:lnTo>
                  <a:cubicBezTo>
                    <a:pt x="96199" y="57873"/>
                    <a:pt x="101774" y="57295"/>
                    <a:pt x="106836" y="58655"/>
                  </a:cubicBezTo>
                  <a:close/>
                  <a:moveTo>
                    <a:pt x="385319" y="58655"/>
                  </a:moveTo>
                  <a:cubicBezTo>
                    <a:pt x="390363" y="57295"/>
                    <a:pt x="395920" y="57873"/>
                    <a:pt x="400805" y="60704"/>
                  </a:cubicBezTo>
                  <a:lnTo>
                    <a:pt x="436233" y="81119"/>
                  </a:lnTo>
                  <a:cubicBezTo>
                    <a:pt x="446004" y="86782"/>
                    <a:pt x="449360" y="99225"/>
                    <a:pt x="443692" y="109060"/>
                  </a:cubicBezTo>
                  <a:lnTo>
                    <a:pt x="423255" y="144377"/>
                  </a:lnTo>
                  <a:lnTo>
                    <a:pt x="352474" y="103546"/>
                  </a:lnTo>
                  <a:lnTo>
                    <a:pt x="372910" y="68229"/>
                  </a:lnTo>
                  <a:cubicBezTo>
                    <a:pt x="375744" y="63312"/>
                    <a:pt x="380276" y="60015"/>
                    <a:pt x="385319" y="58655"/>
                  </a:cubicBezTo>
                  <a:close/>
                  <a:moveTo>
                    <a:pt x="202278" y="0"/>
                  </a:moveTo>
                  <a:lnTo>
                    <a:pt x="292455" y="0"/>
                  </a:lnTo>
                  <a:cubicBezTo>
                    <a:pt x="302972" y="0"/>
                    <a:pt x="311475" y="8492"/>
                    <a:pt x="311475" y="18996"/>
                  </a:cubicBezTo>
                  <a:lnTo>
                    <a:pt x="311475" y="61756"/>
                  </a:lnTo>
                  <a:lnTo>
                    <a:pt x="285295" y="61905"/>
                  </a:lnTo>
                  <a:lnTo>
                    <a:pt x="285295" y="94981"/>
                  </a:lnTo>
                  <a:cubicBezTo>
                    <a:pt x="272838" y="93193"/>
                    <a:pt x="260158" y="91927"/>
                    <a:pt x="247255" y="91927"/>
                  </a:cubicBezTo>
                  <a:cubicBezTo>
                    <a:pt x="234351" y="91927"/>
                    <a:pt x="221671" y="93193"/>
                    <a:pt x="209215" y="94981"/>
                  </a:cubicBezTo>
                  <a:lnTo>
                    <a:pt x="209215" y="61905"/>
                  </a:lnTo>
                  <a:lnTo>
                    <a:pt x="183258" y="61756"/>
                  </a:lnTo>
                  <a:lnTo>
                    <a:pt x="183258" y="18996"/>
                  </a:lnTo>
                  <a:cubicBezTo>
                    <a:pt x="183258" y="8492"/>
                    <a:pt x="191761" y="0"/>
                    <a:pt x="202278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</p:grpSp>
      <p:sp>
        <p:nvSpPr>
          <p:cNvPr id="99" name="文本框 98"/>
          <p:cNvSpPr txBox="1"/>
          <p:nvPr>
            <p:custDataLst>
              <p:tags r:id="rId7"/>
            </p:custDataLst>
          </p:nvPr>
        </p:nvSpPr>
        <p:spPr>
          <a:xfrm>
            <a:off x="872490" y="2517775"/>
            <a:ext cx="2139315" cy="29686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半径：使用变量 radius 来定义圆的大小。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分段数：通过 numSegments 来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设置用多少个顶点来表示这个圆。分段数越多，圆形越平滑。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3338830" y="1043940"/>
            <a:ext cx="2656205" cy="5490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7" name="矩形 1"/>
          <p:cNvSpPr/>
          <p:nvPr>
            <p:custDataLst>
              <p:tags r:id="rId9"/>
            </p:custDataLst>
          </p:nvPr>
        </p:nvSpPr>
        <p:spPr>
          <a:xfrm>
            <a:off x="3353443" y="1516119"/>
            <a:ext cx="2641608" cy="57004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113" name="文本框 112"/>
          <p:cNvSpPr txBox="1"/>
          <p:nvPr>
            <p:custDataLst>
              <p:tags r:id="rId10"/>
            </p:custDataLst>
          </p:nvPr>
        </p:nvSpPr>
        <p:spPr>
          <a:xfrm>
            <a:off x="3747044" y="2646739"/>
            <a:ext cx="1839732" cy="332867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通过循环逐个计算圆的每个顶点的坐标。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在每次迭代中，使用当前的索引 i 计算该顶点的角度：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公式将 i 转换为弧度，确保每个顶点均匀分布在圆周上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116" name="文本框 115"/>
          <p:cNvSpPr txBox="1"/>
          <p:nvPr>
            <p:custDataLst>
              <p:tags r:id="rId11"/>
            </p:custDataLst>
          </p:nvPr>
        </p:nvSpPr>
        <p:spPr>
          <a:xfrm>
            <a:off x="3624260" y="2209891"/>
            <a:ext cx="2085300" cy="3987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循环计算定点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弧度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74370" y="5685792"/>
            <a:ext cx="3342640" cy="365125"/>
          </a:xfr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  <a:cs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779460" y="2209891"/>
            <a:ext cx="2085300" cy="3987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确定圆的参数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14" name="组合 13"/>
          <p:cNvGrpSpPr/>
          <p:nvPr>
            <p:custDataLst>
              <p:tags r:id="rId13"/>
            </p:custDataLst>
          </p:nvPr>
        </p:nvGrpSpPr>
        <p:grpSpPr>
          <a:xfrm>
            <a:off x="4356100" y="1193165"/>
            <a:ext cx="735330" cy="690245"/>
            <a:chOff x="1455581" y="3061247"/>
            <a:chExt cx="735506" cy="735506"/>
          </a:xfrm>
        </p:grpSpPr>
        <p:sp>
          <p:nvSpPr>
            <p:cNvPr id="15" name="íṥļîḓê"/>
            <p:cNvSpPr/>
            <p:nvPr>
              <p:custDataLst>
                <p:tags r:id="rId14"/>
              </p:custDataLst>
            </p:nvPr>
          </p:nvSpPr>
          <p:spPr>
            <a:xfrm>
              <a:off x="1455581" y="3061247"/>
              <a:ext cx="735506" cy="7355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16" name="íṥlíḓê"/>
            <p:cNvSpPr/>
            <p:nvPr>
              <p:custDataLst>
                <p:tags r:id="rId15"/>
              </p:custDataLst>
            </p:nvPr>
          </p:nvSpPr>
          <p:spPr>
            <a:xfrm>
              <a:off x="1500411" y="3106185"/>
              <a:ext cx="645847" cy="6458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17" name="ïśļiḑé"/>
            <p:cNvSpPr/>
            <p:nvPr>
              <p:custDataLst>
                <p:tags r:id="rId16"/>
              </p:custDataLst>
            </p:nvPr>
          </p:nvSpPr>
          <p:spPr>
            <a:xfrm>
              <a:off x="1661726" y="3230492"/>
              <a:ext cx="323216" cy="397229"/>
            </a:xfrm>
            <a:custGeom>
              <a:avLst/>
              <a:gdLst>
                <a:gd name="connsiteX0" fmla="*/ 337979 w 494593"/>
                <a:gd name="connsiteY0" fmla="*/ 279269 h 607851"/>
                <a:gd name="connsiteX1" fmla="*/ 221300 w 494593"/>
                <a:gd name="connsiteY1" fmla="*/ 336550 h 607851"/>
                <a:gd name="connsiteX2" fmla="*/ 229058 w 494593"/>
                <a:gd name="connsiteY2" fmla="*/ 378487 h 607851"/>
                <a:gd name="connsiteX3" fmla="*/ 270165 w 494593"/>
                <a:gd name="connsiteY3" fmla="*/ 390032 h 607851"/>
                <a:gd name="connsiteX4" fmla="*/ 337979 w 494593"/>
                <a:gd name="connsiteY4" fmla="*/ 279269 h 607851"/>
                <a:gd name="connsiteX5" fmla="*/ 247261 w 494593"/>
                <a:gd name="connsiteY5" fmla="*/ 202100 h 607851"/>
                <a:gd name="connsiteX6" fmla="*/ 406316 w 494593"/>
                <a:gd name="connsiteY6" fmla="*/ 360908 h 607851"/>
                <a:gd name="connsiteX7" fmla="*/ 247261 w 494593"/>
                <a:gd name="connsiteY7" fmla="*/ 519715 h 607851"/>
                <a:gd name="connsiteX8" fmla="*/ 88207 w 494593"/>
                <a:gd name="connsiteY8" fmla="*/ 360908 h 607851"/>
                <a:gd name="connsiteX9" fmla="*/ 247261 w 494593"/>
                <a:gd name="connsiteY9" fmla="*/ 202100 h 607851"/>
                <a:gd name="connsiteX10" fmla="*/ 247297 w 494593"/>
                <a:gd name="connsiteY10" fmla="*/ 160521 h 607851"/>
                <a:gd name="connsiteX11" fmla="*/ 46625 w 494593"/>
                <a:gd name="connsiteY11" fmla="*/ 360907 h 607851"/>
                <a:gd name="connsiteX12" fmla="*/ 247297 w 494593"/>
                <a:gd name="connsiteY12" fmla="*/ 561293 h 607851"/>
                <a:gd name="connsiteX13" fmla="*/ 447968 w 494593"/>
                <a:gd name="connsiteY13" fmla="*/ 360907 h 607851"/>
                <a:gd name="connsiteX14" fmla="*/ 247297 w 494593"/>
                <a:gd name="connsiteY14" fmla="*/ 160521 h 607851"/>
                <a:gd name="connsiteX15" fmla="*/ 247297 w 494593"/>
                <a:gd name="connsiteY15" fmla="*/ 113963 h 607851"/>
                <a:gd name="connsiteX16" fmla="*/ 494593 w 494593"/>
                <a:gd name="connsiteY16" fmla="*/ 360907 h 607851"/>
                <a:gd name="connsiteX17" fmla="*/ 247297 w 494593"/>
                <a:gd name="connsiteY17" fmla="*/ 607851 h 607851"/>
                <a:gd name="connsiteX18" fmla="*/ 0 w 494593"/>
                <a:gd name="connsiteY18" fmla="*/ 360907 h 607851"/>
                <a:gd name="connsiteX19" fmla="*/ 247297 w 494593"/>
                <a:gd name="connsiteY19" fmla="*/ 113963 h 607851"/>
                <a:gd name="connsiteX20" fmla="*/ 106836 w 494593"/>
                <a:gd name="connsiteY20" fmla="*/ 58655 h 607851"/>
                <a:gd name="connsiteX21" fmla="*/ 119283 w 494593"/>
                <a:gd name="connsiteY21" fmla="*/ 68229 h 607851"/>
                <a:gd name="connsiteX22" fmla="*/ 139719 w 494593"/>
                <a:gd name="connsiteY22" fmla="*/ 103546 h 607851"/>
                <a:gd name="connsiteX23" fmla="*/ 68863 w 494593"/>
                <a:gd name="connsiteY23" fmla="*/ 144377 h 607851"/>
                <a:gd name="connsiteX24" fmla="*/ 48427 w 494593"/>
                <a:gd name="connsiteY24" fmla="*/ 109060 h 607851"/>
                <a:gd name="connsiteX25" fmla="*/ 55960 w 494593"/>
                <a:gd name="connsiteY25" fmla="*/ 81119 h 607851"/>
                <a:gd name="connsiteX26" fmla="*/ 91313 w 494593"/>
                <a:gd name="connsiteY26" fmla="*/ 60704 h 607851"/>
                <a:gd name="connsiteX27" fmla="*/ 106836 w 494593"/>
                <a:gd name="connsiteY27" fmla="*/ 58655 h 607851"/>
                <a:gd name="connsiteX28" fmla="*/ 385319 w 494593"/>
                <a:gd name="connsiteY28" fmla="*/ 58655 h 607851"/>
                <a:gd name="connsiteX29" fmla="*/ 400805 w 494593"/>
                <a:gd name="connsiteY29" fmla="*/ 60704 h 607851"/>
                <a:gd name="connsiteX30" fmla="*/ 436233 w 494593"/>
                <a:gd name="connsiteY30" fmla="*/ 81119 h 607851"/>
                <a:gd name="connsiteX31" fmla="*/ 443692 w 494593"/>
                <a:gd name="connsiteY31" fmla="*/ 109060 h 607851"/>
                <a:gd name="connsiteX32" fmla="*/ 423255 w 494593"/>
                <a:gd name="connsiteY32" fmla="*/ 144377 h 607851"/>
                <a:gd name="connsiteX33" fmla="*/ 352474 w 494593"/>
                <a:gd name="connsiteY33" fmla="*/ 103546 h 607851"/>
                <a:gd name="connsiteX34" fmla="*/ 372910 w 494593"/>
                <a:gd name="connsiteY34" fmla="*/ 68229 h 607851"/>
                <a:gd name="connsiteX35" fmla="*/ 385319 w 494593"/>
                <a:gd name="connsiteY35" fmla="*/ 58655 h 607851"/>
                <a:gd name="connsiteX36" fmla="*/ 202278 w 494593"/>
                <a:gd name="connsiteY36" fmla="*/ 0 h 607851"/>
                <a:gd name="connsiteX37" fmla="*/ 292455 w 494593"/>
                <a:gd name="connsiteY37" fmla="*/ 0 h 607851"/>
                <a:gd name="connsiteX38" fmla="*/ 311475 w 494593"/>
                <a:gd name="connsiteY38" fmla="*/ 18996 h 607851"/>
                <a:gd name="connsiteX39" fmla="*/ 311475 w 494593"/>
                <a:gd name="connsiteY39" fmla="*/ 61756 h 607851"/>
                <a:gd name="connsiteX40" fmla="*/ 285295 w 494593"/>
                <a:gd name="connsiteY40" fmla="*/ 61905 h 607851"/>
                <a:gd name="connsiteX41" fmla="*/ 285295 w 494593"/>
                <a:gd name="connsiteY41" fmla="*/ 94981 h 607851"/>
                <a:gd name="connsiteX42" fmla="*/ 247255 w 494593"/>
                <a:gd name="connsiteY42" fmla="*/ 91927 h 607851"/>
                <a:gd name="connsiteX43" fmla="*/ 209215 w 494593"/>
                <a:gd name="connsiteY43" fmla="*/ 94981 h 607851"/>
                <a:gd name="connsiteX44" fmla="*/ 209215 w 494593"/>
                <a:gd name="connsiteY44" fmla="*/ 61905 h 607851"/>
                <a:gd name="connsiteX45" fmla="*/ 183258 w 494593"/>
                <a:gd name="connsiteY45" fmla="*/ 61756 h 607851"/>
                <a:gd name="connsiteX46" fmla="*/ 183258 w 494593"/>
                <a:gd name="connsiteY46" fmla="*/ 18996 h 607851"/>
                <a:gd name="connsiteX47" fmla="*/ 202278 w 494593"/>
                <a:gd name="connsiteY47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4593" h="607851">
                  <a:moveTo>
                    <a:pt x="337979" y="279269"/>
                  </a:moveTo>
                  <a:cubicBezTo>
                    <a:pt x="312838" y="282845"/>
                    <a:pt x="230550" y="328207"/>
                    <a:pt x="221300" y="336550"/>
                  </a:cubicBezTo>
                  <a:cubicBezTo>
                    <a:pt x="212123" y="344967"/>
                    <a:pt x="215555" y="363664"/>
                    <a:pt x="229058" y="378487"/>
                  </a:cubicBezTo>
                  <a:cubicBezTo>
                    <a:pt x="242561" y="393235"/>
                    <a:pt x="260914" y="398375"/>
                    <a:pt x="270165" y="390032"/>
                  </a:cubicBezTo>
                  <a:cubicBezTo>
                    <a:pt x="279341" y="381615"/>
                    <a:pt x="332086" y="303925"/>
                    <a:pt x="337979" y="279269"/>
                  </a:cubicBezTo>
                  <a:close/>
                  <a:moveTo>
                    <a:pt x="247261" y="202100"/>
                  </a:moveTo>
                  <a:cubicBezTo>
                    <a:pt x="335070" y="202100"/>
                    <a:pt x="406316" y="273236"/>
                    <a:pt x="406316" y="360908"/>
                  </a:cubicBezTo>
                  <a:cubicBezTo>
                    <a:pt x="406316" y="448579"/>
                    <a:pt x="335070" y="519715"/>
                    <a:pt x="247261" y="519715"/>
                  </a:cubicBezTo>
                  <a:cubicBezTo>
                    <a:pt x="159453" y="519715"/>
                    <a:pt x="88207" y="448579"/>
                    <a:pt x="88207" y="360908"/>
                  </a:cubicBezTo>
                  <a:cubicBezTo>
                    <a:pt x="88207" y="273236"/>
                    <a:pt x="159453" y="202100"/>
                    <a:pt x="247261" y="202100"/>
                  </a:cubicBezTo>
                  <a:close/>
                  <a:moveTo>
                    <a:pt x="247297" y="160521"/>
                  </a:moveTo>
                  <a:cubicBezTo>
                    <a:pt x="136517" y="160521"/>
                    <a:pt x="46625" y="250211"/>
                    <a:pt x="46625" y="360907"/>
                  </a:cubicBezTo>
                  <a:cubicBezTo>
                    <a:pt x="46625" y="471603"/>
                    <a:pt x="136442" y="561293"/>
                    <a:pt x="247297" y="561293"/>
                  </a:cubicBezTo>
                  <a:cubicBezTo>
                    <a:pt x="358151" y="561293"/>
                    <a:pt x="447968" y="471603"/>
                    <a:pt x="447968" y="360907"/>
                  </a:cubicBezTo>
                  <a:cubicBezTo>
                    <a:pt x="447968" y="250285"/>
                    <a:pt x="358151" y="160521"/>
                    <a:pt x="247297" y="160521"/>
                  </a:cubicBezTo>
                  <a:close/>
                  <a:moveTo>
                    <a:pt x="247297" y="113963"/>
                  </a:moveTo>
                  <a:cubicBezTo>
                    <a:pt x="383888" y="113963"/>
                    <a:pt x="494593" y="224510"/>
                    <a:pt x="494593" y="360907"/>
                  </a:cubicBezTo>
                  <a:cubicBezTo>
                    <a:pt x="494593" y="497304"/>
                    <a:pt x="383888" y="607851"/>
                    <a:pt x="247297" y="607851"/>
                  </a:cubicBezTo>
                  <a:cubicBezTo>
                    <a:pt x="110705" y="607851"/>
                    <a:pt x="0" y="497304"/>
                    <a:pt x="0" y="360907"/>
                  </a:cubicBezTo>
                  <a:cubicBezTo>
                    <a:pt x="0" y="224510"/>
                    <a:pt x="110705" y="113963"/>
                    <a:pt x="247297" y="113963"/>
                  </a:cubicBezTo>
                  <a:close/>
                  <a:moveTo>
                    <a:pt x="106836" y="58655"/>
                  </a:moveTo>
                  <a:cubicBezTo>
                    <a:pt x="111899" y="60015"/>
                    <a:pt x="116449" y="63312"/>
                    <a:pt x="119283" y="68229"/>
                  </a:cubicBezTo>
                  <a:lnTo>
                    <a:pt x="139719" y="103546"/>
                  </a:lnTo>
                  <a:lnTo>
                    <a:pt x="68863" y="144377"/>
                  </a:lnTo>
                  <a:lnTo>
                    <a:pt x="48427" y="109060"/>
                  </a:lnTo>
                  <a:cubicBezTo>
                    <a:pt x="42833" y="99225"/>
                    <a:pt x="46189" y="86782"/>
                    <a:pt x="55960" y="81119"/>
                  </a:cubicBezTo>
                  <a:lnTo>
                    <a:pt x="91313" y="60704"/>
                  </a:lnTo>
                  <a:cubicBezTo>
                    <a:pt x="96199" y="57873"/>
                    <a:pt x="101774" y="57295"/>
                    <a:pt x="106836" y="58655"/>
                  </a:cubicBezTo>
                  <a:close/>
                  <a:moveTo>
                    <a:pt x="385319" y="58655"/>
                  </a:moveTo>
                  <a:cubicBezTo>
                    <a:pt x="390363" y="57295"/>
                    <a:pt x="395920" y="57873"/>
                    <a:pt x="400805" y="60704"/>
                  </a:cubicBezTo>
                  <a:lnTo>
                    <a:pt x="436233" y="81119"/>
                  </a:lnTo>
                  <a:cubicBezTo>
                    <a:pt x="446004" y="86782"/>
                    <a:pt x="449360" y="99225"/>
                    <a:pt x="443692" y="109060"/>
                  </a:cubicBezTo>
                  <a:lnTo>
                    <a:pt x="423255" y="144377"/>
                  </a:lnTo>
                  <a:lnTo>
                    <a:pt x="352474" y="103546"/>
                  </a:lnTo>
                  <a:lnTo>
                    <a:pt x="372910" y="68229"/>
                  </a:lnTo>
                  <a:cubicBezTo>
                    <a:pt x="375744" y="63312"/>
                    <a:pt x="380276" y="60015"/>
                    <a:pt x="385319" y="58655"/>
                  </a:cubicBezTo>
                  <a:close/>
                  <a:moveTo>
                    <a:pt x="202278" y="0"/>
                  </a:moveTo>
                  <a:lnTo>
                    <a:pt x="292455" y="0"/>
                  </a:lnTo>
                  <a:cubicBezTo>
                    <a:pt x="302972" y="0"/>
                    <a:pt x="311475" y="8492"/>
                    <a:pt x="311475" y="18996"/>
                  </a:cubicBezTo>
                  <a:lnTo>
                    <a:pt x="311475" y="61756"/>
                  </a:lnTo>
                  <a:lnTo>
                    <a:pt x="285295" y="61905"/>
                  </a:lnTo>
                  <a:lnTo>
                    <a:pt x="285295" y="94981"/>
                  </a:lnTo>
                  <a:cubicBezTo>
                    <a:pt x="272838" y="93193"/>
                    <a:pt x="260158" y="91927"/>
                    <a:pt x="247255" y="91927"/>
                  </a:cubicBezTo>
                  <a:cubicBezTo>
                    <a:pt x="234351" y="91927"/>
                    <a:pt x="221671" y="93193"/>
                    <a:pt x="209215" y="94981"/>
                  </a:cubicBezTo>
                  <a:lnTo>
                    <a:pt x="209215" y="61905"/>
                  </a:lnTo>
                  <a:lnTo>
                    <a:pt x="183258" y="61756"/>
                  </a:lnTo>
                  <a:lnTo>
                    <a:pt x="183258" y="18996"/>
                  </a:lnTo>
                  <a:cubicBezTo>
                    <a:pt x="183258" y="8492"/>
                    <a:pt x="191761" y="0"/>
                    <a:pt x="202278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33490" y="1631950"/>
            <a:ext cx="5557520" cy="405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1"/>
          <p:cNvSpPr/>
          <p:nvPr>
            <p:custDataLst>
              <p:tags r:id="rId1"/>
            </p:custDataLst>
          </p:nvPr>
        </p:nvSpPr>
        <p:spPr>
          <a:xfrm>
            <a:off x="6348095" y="1043940"/>
            <a:ext cx="2326005" cy="4442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80" name="矩形 1"/>
          <p:cNvSpPr/>
          <p:nvPr>
            <p:custDataLst>
              <p:tags r:id="rId2"/>
            </p:custDataLst>
          </p:nvPr>
        </p:nvSpPr>
        <p:spPr>
          <a:xfrm>
            <a:off x="9190355" y="1043940"/>
            <a:ext cx="2326005" cy="4442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16933" y="347251"/>
            <a:ext cx="8920029" cy="399415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圆形的绘制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87" name="矩形 1"/>
          <p:cNvSpPr/>
          <p:nvPr>
            <p:custDataLst>
              <p:tags r:id="rId3"/>
            </p:custDataLst>
          </p:nvPr>
        </p:nvSpPr>
        <p:spPr>
          <a:xfrm>
            <a:off x="6349968" y="1558536"/>
            <a:ext cx="2325868" cy="44514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88" name="组合 87"/>
          <p:cNvGrpSpPr/>
          <p:nvPr>
            <p:custDataLst>
              <p:tags r:id="rId4"/>
            </p:custDataLst>
          </p:nvPr>
        </p:nvGrpSpPr>
        <p:grpSpPr>
          <a:xfrm>
            <a:off x="7130475" y="1148365"/>
            <a:ext cx="735506" cy="735506"/>
            <a:chOff x="1455581" y="3061247"/>
            <a:chExt cx="735506" cy="735506"/>
          </a:xfrm>
        </p:grpSpPr>
        <p:sp>
          <p:nvSpPr>
            <p:cNvPr id="89" name="íṥļîḓê"/>
            <p:cNvSpPr/>
            <p:nvPr>
              <p:custDataLst>
                <p:tags r:id="rId5"/>
              </p:custDataLst>
            </p:nvPr>
          </p:nvSpPr>
          <p:spPr>
            <a:xfrm>
              <a:off x="1455581" y="3061247"/>
              <a:ext cx="735506" cy="7355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90" name="íṥlíḓê"/>
            <p:cNvSpPr/>
            <p:nvPr>
              <p:custDataLst>
                <p:tags r:id="rId6"/>
              </p:custDataLst>
            </p:nvPr>
          </p:nvSpPr>
          <p:spPr>
            <a:xfrm>
              <a:off x="1500411" y="3106185"/>
              <a:ext cx="645847" cy="6458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91" name="ïśļiḑé"/>
            <p:cNvSpPr/>
            <p:nvPr>
              <p:custDataLst>
                <p:tags r:id="rId7"/>
              </p:custDataLst>
            </p:nvPr>
          </p:nvSpPr>
          <p:spPr>
            <a:xfrm>
              <a:off x="1661726" y="3230492"/>
              <a:ext cx="323216" cy="397229"/>
            </a:xfrm>
            <a:custGeom>
              <a:avLst/>
              <a:gdLst>
                <a:gd name="connsiteX0" fmla="*/ 337979 w 494593"/>
                <a:gd name="connsiteY0" fmla="*/ 279269 h 607851"/>
                <a:gd name="connsiteX1" fmla="*/ 221300 w 494593"/>
                <a:gd name="connsiteY1" fmla="*/ 336550 h 607851"/>
                <a:gd name="connsiteX2" fmla="*/ 229058 w 494593"/>
                <a:gd name="connsiteY2" fmla="*/ 378487 h 607851"/>
                <a:gd name="connsiteX3" fmla="*/ 270165 w 494593"/>
                <a:gd name="connsiteY3" fmla="*/ 390032 h 607851"/>
                <a:gd name="connsiteX4" fmla="*/ 337979 w 494593"/>
                <a:gd name="connsiteY4" fmla="*/ 279269 h 607851"/>
                <a:gd name="connsiteX5" fmla="*/ 247261 w 494593"/>
                <a:gd name="connsiteY5" fmla="*/ 202100 h 607851"/>
                <a:gd name="connsiteX6" fmla="*/ 406316 w 494593"/>
                <a:gd name="connsiteY6" fmla="*/ 360908 h 607851"/>
                <a:gd name="connsiteX7" fmla="*/ 247261 w 494593"/>
                <a:gd name="connsiteY7" fmla="*/ 519715 h 607851"/>
                <a:gd name="connsiteX8" fmla="*/ 88207 w 494593"/>
                <a:gd name="connsiteY8" fmla="*/ 360908 h 607851"/>
                <a:gd name="connsiteX9" fmla="*/ 247261 w 494593"/>
                <a:gd name="connsiteY9" fmla="*/ 202100 h 607851"/>
                <a:gd name="connsiteX10" fmla="*/ 247297 w 494593"/>
                <a:gd name="connsiteY10" fmla="*/ 160521 h 607851"/>
                <a:gd name="connsiteX11" fmla="*/ 46625 w 494593"/>
                <a:gd name="connsiteY11" fmla="*/ 360907 h 607851"/>
                <a:gd name="connsiteX12" fmla="*/ 247297 w 494593"/>
                <a:gd name="connsiteY12" fmla="*/ 561293 h 607851"/>
                <a:gd name="connsiteX13" fmla="*/ 447968 w 494593"/>
                <a:gd name="connsiteY13" fmla="*/ 360907 h 607851"/>
                <a:gd name="connsiteX14" fmla="*/ 247297 w 494593"/>
                <a:gd name="connsiteY14" fmla="*/ 160521 h 607851"/>
                <a:gd name="connsiteX15" fmla="*/ 247297 w 494593"/>
                <a:gd name="connsiteY15" fmla="*/ 113963 h 607851"/>
                <a:gd name="connsiteX16" fmla="*/ 494593 w 494593"/>
                <a:gd name="connsiteY16" fmla="*/ 360907 h 607851"/>
                <a:gd name="connsiteX17" fmla="*/ 247297 w 494593"/>
                <a:gd name="connsiteY17" fmla="*/ 607851 h 607851"/>
                <a:gd name="connsiteX18" fmla="*/ 0 w 494593"/>
                <a:gd name="connsiteY18" fmla="*/ 360907 h 607851"/>
                <a:gd name="connsiteX19" fmla="*/ 247297 w 494593"/>
                <a:gd name="connsiteY19" fmla="*/ 113963 h 607851"/>
                <a:gd name="connsiteX20" fmla="*/ 106836 w 494593"/>
                <a:gd name="connsiteY20" fmla="*/ 58655 h 607851"/>
                <a:gd name="connsiteX21" fmla="*/ 119283 w 494593"/>
                <a:gd name="connsiteY21" fmla="*/ 68229 h 607851"/>
                <a:gd name="connsiteX22" fmla="*/ 139719 w 494593"/>
                <a:gd name="connsiteY22" fmla="*/ 103546 h 607851"/>
                <a:gd name="connsiteX23" fmla="*/ 68863 w 494593"/>
                <a:gd name="connsiteY23" fmla="*/ 144377 h 607851"/>
                <a:gd name="connsiteX24" fmla="*/ 48427 w 494593"/>
                <a:gd name="connsiteY24" fmla="*/ 109060 h 607851"/>
                <a:gd name="connsiteX25" fmla="*/ 55960 w 494593"/>
                <a:gd name="connsiteY25" fmla="*/ 81119 h 607851"/>
                <a:gd name="connsiteX26" fmla="*/ 91313 w 494593"/>
                <a:gd name="connsiteY26" fmla="*/ 60704 h 607851"/>
                <a:gd name="connsiteX27" fmla="*/ 106836 w 494593"/>
                <a:gd name="connsiteY27" fmla="*/ 58655 h 607851"/>
                <a:gd name="connsiteX28" fmla="*/ 385319 w 494593"/>
                <a:gd name="connsiteY28" fmla="*/ 58655 h 607851"/>
                <a:gd name="connsiteX29" fmla="*/ 400805 w 494593"/>
                <a:gd name="connsiteY29" fmla="*/ 60704 h 607851"/>
                <a:gd name="connsiteX30" fmla="*/ 436233 w 494593"/>
                <a:gd name="connsiteY30" fmla="*/ 81119 h 607851"/>
                <a:gd name="connsiteX31" fmla="*/ 443692 w 494593"/>
                <a:gd name="connsiteY31" fmla="*/ 109060 h 607851"/>
                <a:gd name="connsiteX32" fmla="*/ 423255 w 494593"/>
                <a:gd name="connsiteY32" fmla="*/ 144377 h 607851"/>
                <a:gd name="connsiteX33" fmla="*/ 352474 w 494593"/>
                <a:gd name="connsiteY33" fmla="*/ 103546 h 607851"/>
                <a:gd name="connsiteX34" fmla="*/ 372910 w 494593"/>
                <a:gd name="connsiteY34" fmla="*/ 68229 h 607851"/>
                <a:gd name="connsiteX35" fmla="*/ 385319 w 494593"/>
                <a:gd name="connsiteY35" fmla="*/ 58655 h 607851"/>
                <a:gd name="connsiteX36" fmla="*/ 202278 w 494593"/>
                <a:gd name="connsiteY36" fmla="*/ 0 h 607851"/>
                <a:gd name="connsiteX37" fmla="*/ 292455 w 494593"/>
                <a:gd name="connsiteY37" fmla="*/ 0 h 607851"/>
                <a:gd name="connsiteX38" fmla="*/ 311475 w 494593"/>
                <a:gd name="connsiteY38" fmla="*/ 18996 h 607851"/>
                <a:gd name="connsiteX39" fmla="*/ 311475 w 494593"/>
                <a:gd name="connsiteY39" fmla="*/ 61756 h 607851"/>
                <a:gd name="connsiteX40" fmla="*/ 285295 w 494593"/>
                <a:gd name="connsiteY40" fmla="*/ 61905 h 607851"/>
                <a:gd name="connsiteX41" fmla="*/ 285295 w 494593"/>
                <a:gd name="connsiteY41" fmla="*/ 94981 h 607851"/>
                <a:gd name="connsiteX42" fmla="*/ 247255 w 494593"/>
                <a:gd name="connsiteY42" fmla="*/ 91927 h 607851"/>
                <a:gd name="connsiteX43" fmla="*/ 209215 w 494593"/>
                <a:gd name="connsiteY43" fmla="*/ 94981 h 607851"/>
                <a:gd name="connsiteX44" fmla="*/ 209215 w 494593"/>
                <a:gd name="connsiteY44" fmla="*/ 61905 h 607851"/>
                <a:gd name="connsiteX45" fmla="*/ 183258 w 494593"/>
                <a:gd name="connsiteY45" fmla="*/ 61756 h 607851"/>
                <a:gd name="connsiteX46" fmla="*/ 183258 w 494593"/>
                <a:gd name="connsiteY46" fmla="*/ 18996 h 607851"/>
                <a:gd name="connsiteX47" fmla="*/ 202278 w 494593"/>
                <a:gd name="connsiteY47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4593" h="607851">
                  <a:moveTo>
                    <a:pt x="337979" y="279269"/>
                  </a:moveTo>
                  <a:cubicBezTo>
                    <a:pt x="312838" y="282845"/>
                    <a:pt x="230550" y="328207"/>
                    <a:pt x="221300" y="336550"/>
                  </a:cubicBezTo>
                  <a:cubicBezTo>
                    <a:pt x="212123" y="344967"/>
                    <a:pt x="215555" y="363664"/>
                    <a:pt x="229058" y="378487"/>
                  </a:cubicBezTo>
                  <a:cubicBezTo>
                    <a:pt x="242561" y="393235"/>
                    <a:pt x="260914" y="398375"/>
                    <a:pt x="270165" y="390032"/>
                  </a:cubicBezTo>
                  <a:cubicBezTo>
                    <a:pt x="279341" y="381615"/>
                    <a:pt x="332086" y="303925"/>
                    <a:pt x="337979" y="279269"/>
                  </a:cubicBezTo>
                  <a:close/>
                  <a:moveTo>
                    <a:pt x="247261" y="202100"/>
                  </a:moveTo>
                  <a:cubicBezTo>
                    <a:pt x="335070" y="202100"/>
                    <a:pt x="406316" y="273236"/>
                    <a:pt x="406316" y="360908"/>
                  </a:cubicBezTo>
                  <a:cubicBezTo>
                    <a:pt x="406316" y="448579"/>
                    <a:pt x="335070" y="519715"/>
                    <a:pt x="247261" y="519715"/>
                  </a:cubicBezTo>
                  <a:cubicBezTo>
                    <a:pt x="159453" y="519715"/>
                    <a:pt x="88207" y="448579"/>
                    <a:pt x="88207" y="360908"/>
                  </a:cubicBezTo>
                  <a:cubicBezTo>
                    <a:pt x="88207" y="273236"/>
                    <a:pt x="159453" y="202100"/>
                    <a:pt x="247261" y="202100"/>
                  </a:cubicBezTo>
                  <a:close/>
                  <a:moveTo>
                    <a:pt x="247297" y="160521"/>
                  </a:moveTo>
                  <a:cubicBezTo>
                    <a:pt x="136517" y="160521"/>
                    <a:pt x="46625" y="250211"/>
                    <a:pt x="46625" y="360907"/>
                  </a:cubicBezTo>
                  <a:cubicBezTo>
                    <a:pt x="46625" y="471603"/>
                    <a:pt x="136442" y="561293"/>
                    <a:pt x="247297" y="561293"/>
                  </a:cubicBezTo>
                  <a:cubicBezTo>
                    <a:pt x="358151" y="561293"/>
                    <a:pt x="447968" y="471603"/>
                    <a:pt x="447968" y="360907"/>
                  </a:cubicBezTo>
                  <a:cubicBezTo>
                    <a:pt x="447968" y="250285"/>
                    <a:pt x="358151" y="160521"/>
                    <a:pt x="247297" y="160521"/>
                  </a:cubicBezTo>
                  <a:close/>
                  <a:moveTo>
                    <a:pt x="247297" y="113963"/>
                  </a:moveTo>
                  <a:cubicBezTo>
                    <a:pt x="383888" y="113963"/>
                    <a:pt x="494593" y="224510"/>
                    <a:pt x="494593" y="360907"/>
                  </a:cubicBezTo>
                  <a:cubicBezTo>
                    <a:pt x="494593" y="497304"/>
                    <a:pt x="383888" y="607851"/>
                    <a:pt x="247297" y="607851"/>
                  </a:cubicBezTo>
                  <a:cubicBezTo>
                    <a:pt x="110705" y="607851"/>
                    <a:pt x="0" y="497304"/>
                    <a:pt x="0" y="360907"/>
                  </a:cubicBezTo>
                  <a:cubicBezTo>
                    <a:pt x="0" y="224510"/>
                    <a:pt x="110705" y="113963"/>
                    <a:pt x="247297" y="113963"/>
                  </a:cubicBezTo>
                  <a:close/>
                  <a:moveTo>
                    <a:pt x="106836" y="58655"/>
                  </a:moveTo>
                  <a:cubicBezTo>
                    <a:pt x="111899" y="60015"/>
                    <a:pt x="116449" y="63312"/>
                    <a:pt x="119283" y="68229"/>
                  </a:cubicBezTo>
                  <a:lnTo>
                    <a:pt x="139719" y="103546"/>
                  </a:lnTo>
                  <a:lnTo>
                    <a:pt x="68863" y="144377"/>
                  </a:lnTo>
                  <a:lnTo>
                    <a:pt x="48427" y="109060"/>
                  </a:lnTo>
                  <a:cubicBezTo>
                    <a:pt x="42833" y="99225"/>
                    <a:pt x="46189" y="86782"/>
                    <a:pt x="55960" y="81119"/>
                  </a:cubicBezTo>
                  <a:lnTo>
                    <a:pt x="91313" y="60704"/>
                  </a:lnTo>
                  <a:cubicBezTo>
                    <a:pt x="96199" y="57873"/>
                    <a:pt x="101774" y="57295"/>
                    <a:pt x="106836" y="58655"/>
                  </a:cubicBezTo>
                  <a:close/>
                  <a:moveTo>
                    <a:pt x="385319" y="58655"/>
                  </a:moveTo>
                  <a:cubicBezTo>
                    <a:pt x="390363" y="57295"/>
                    <a:pt x="395920" y="57873"/>
                    <a:pt x="400805" y="60704"/>
                  </a:cubicBezTo>
                  <a:lnTo>
                    <a:pt x="436233" y="81119"/>
                  </a:lnTo>
                  <a:cubicBezTo>
                    <a:pt x="446004" y="86782"/>
                    <a:pt x="449360" y="99225"/>
                    <a:pt x="443692" y="109060"/>
                  </a:cubicBezTo>
                  <a:lnTo>
                    <a:pt x="423255" y="144377"/>
                  </a:lnTo>
                  <a:lnTo>
                    <a:pt x="352474" y="103546"/>
                  </a:lnTo>
                  <a:lnTo>
                    <a:pt x="372910" y="68229"/>
                  </a:lnTo>
                  <a:cubicBezTo>
                    <a:pt x="375744" y="63312"/>
                    <a:pt x="380276" y="60015"/>
                    <a:pt x="385319" y="58655"/>
                  </a:cubicBezTo>
                  <a:close/>
                  <a:moveTo>
                    <a:pt x="202278" y="0"/>
                  </a:moveTo>
                  <a:lnTo>
                    <a:pt x="292455" y="0"/>
                  </a:lnTo>
                  <a:cubicBezTo>
                    <a:pt x="302972" y="0"/>
                    <a:pt x="311475" y="8492"/>
                    <a:pt x="311475" y="18996"/>
                  </a:cubicBezTo>
                  <a:lnTo>
                    <a:pt x="311475" y="61756"/>
                  </a:lnTo>
                  <a:lnTo>
                    <a:pt x="285295" y="61905"/>
                  </a:lnTo>
                  <a:lnTo>
                    <a:pt x="285295" y="94981"/>
                  </a:lnTo>
                  <a:cubicBezTo>
                    <a:pt x="272838" y="93193"/>
                    <a:pt x="260158" y="91927"/>
                    <a:pt x="247255" y="91927"/>
                  </a:cubicBezTo>
                  <a:cubicBezTo>
                    <a:pt x="234351" y="91927"/>
                    <a:pt x="221671" y="93193"/>
                    <a:pt x="209215" y="94981"/>
                  </a:cubicBezTo>
                  <a:lnTo>
                    <a:pt x="209215" y="61905"/>
                  </a:lnTo>
                  <a:lnTo>
                    <a:pt x="183258" y="61756"/>
                  </a:lnTo>
                  <a:lnTo>
                    <a:pt x="183258" y="18996"/>
                  </a:lnTo>
                  <a:cubicBezTo>
                    <a:pt x="183258" y="8492"/>
                    <a:pt x="191761" y="0"/>
                    <a:pt x="202278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</p:grpSp>
      <p:sp>
        <p:nvSpPr>
          <p:cNvPr id="92" name="矩形 1"/>
          <p:cNvSpPr/>
          <p:nvPr>
            <p:custDataLst>
              <p:tags r:id="rId8"/>
            </p:custDataLst>
          </p:nvPr>
        </p:nvSpPr>
        <p:spPr>
          <a:xfrm>
            <a:off x="9205097" y="1558536"/>
            <a:ext cx="2325868" cy="44514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93" name="组合 92"/>
          <p:cNvGrpSpPr/>
          <p:nvPr>
            <p:custDataLst>
              <p:tags r:id="rId9"/>
            </p:custDataLst>
          </p:nvPr>
        </p:nvGrpSpPr>
        <p:grpSpPr>
          <a:xfrm>
            <a:off x="9985604" y="1148365"/>
            <a:ext cx="735506" cy="735506"/>
            <a:chOff x="1455581" y="3061247"/>
            <a:chExt cx="735506" cy="735506"/>
          </a:xfrm>
        </p:grpSpPr>
        <p:sp>
          <p:nvSpPr>
            <p:cNvPr id="94" name="íṥļîḓê"/>
            <p:cNvSpPr/>
            <p:nvPr>
              <p:custDataLst>
                <p:tags r:id="rId10"/>
              </p:custDataLst>
            </p:nvPr>
          </p:nvSpPr>
          <p:spPr>
            <a:xfrm>
              <a:off x="1455581" y="3061247"/>
              <a:ext cx="735506" cy="7355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95" name="íṥlíḓê"/>
            <p:cNvSpPr/>
            <p:nvPr>
              <p:custDataLst>
                <p:tags r:id="rId11"/>
              </p:custDataLst>
            </p:nvPr>
          </p:nvSpPr>
          <p:spPr>
            <a:xfrm>
              <a:off x="1500411" y="3106185"/>
              <a:ext cx="645847" cy="6458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  <p:sp>
          <p:nvSpPr>
            <p:cNvPr id="96" name="ïśļiḑé"/>
            <p:cNvSpPr/>
            <p:nvPr>
              <p:custDataLst>
                <p:tags r:id="rId12"/>
              </p:custDataLst>
            </p:nvPr>
          </p:nvSpPr>
          <p:spPr>
            <a:xfrm>
              <a:off x="1661726" y="3230492"/>
              <a:ext cx="323216" cy="397229"/>
            </a:xfrm>
            <a:custGeom>
              <a:avLst/>
              <a:gdLst>
                <a:gd name="connsiteX0" fmla="*/ 337979 w 494593"/>
                <a:gd name="connsiteY0" fmla="*/ 279269 h 607851"/>
                <a:gd name="connsiteX1" fmla="*/ 221300 w 494593"/>
                <a:gd name="connsiteY1" fmla="*/ 336550 h 607851"/>
                <a:gd name="connsiteX2" fmla="*/ 229058 w 494593"/>
                <a:gd name="connsiteY2" fmla="*/ 378487 h 607851"/>
                <a:gd name="connsiteX3" fmla="*/ 270165 w 494593"/>
                <a:gd name="connsiteY3" fmla="*/ 390032 h 607851"/>
                <a:gd name="connsiteX4" fmla="*/ 337979 w 494593"/>
                <a:gd name="connsiteY4" fmla="*/ 279269 h 607851"/>
                <a:gd name="connsiteX5" fmla="*/ 247261 w 494593"/>
                <a:gd name="connsiteY5" fmla="*/ 202100 h 607851"/>
                <a:gd name="connsiteX6" fmla="*/ 406316 w 494593"/>
                <a:gd name="connsiteY6" fmla="*/ 360908 h 607851"/>
                <a:gd name="connsiteX7" fmla="*/ 247261 w 494593"/>
                <a:gd name="connsiteY7" fmla="*/ 519715 h 607851"/>
                <a:gd name="connsiteX8" fmla="*/ 88207 w 494593"/>
                <a:gd name="connsiteY8" fmla="*/ 360908 h 607851"/>
                <a:gd name="connsiteX9" fmla="*/ 247261 w 494593"/>
                <a:gd name="connsiteY9" fmla="*/ 202100 h 607851"/>
                <a:gd name="connsiteX10" fmla="*/ 247297 w 494593"/>
                <a:gd name="connsiteY10" fmla="*/ 160521 h 607851"/>
                <a:gd name="connsiteX11" fmla="*/ 46625 w 494593"/>
                <a:gd name="connsiteY11" fmla="*/ 360907 h 607851"/>
                <a:gd name="connsiteX12" fmla="*/ 247297 w 494593"/>
                <a:gd name="connsiteY12" fmla="*/ 561293 h 607851"/>
                <a:gd name="connsiteX13" fmla="*/ 447968 w 494593"/>
                <a:gd name="connsiteY13" fmla="*/ 360907 h 607851"/>
                <a:gd name="connsiteX14" fmla="*/ 247297 w 494593"/>
                <a:gd name="connsiteY14" fmla="*/ 160521 h 607851"/>
                <a:gd name="connsiteX15" fmla="*/ 247297 w 494593"/>
                <a:gd name="connsiteY15" fmla="*/ 113963 h 607851"/>
                <a:gd name="connsiteX16" fmla="*/ 494593 w 494593"/>
                <a:gd name="connsiteY16" fmla="*/ 360907 h 607851"/>
                <a:gd name="connsiteX17" fmla="*/ 247297 w 494593"/>
                <a:gd name="connsiteY17" fmla="*/ 607851 h 607851"/>
                <a:gd name="connsiteX18" fmla="*/ 0 w 494593"/>
                <a:gd name="connsiteY18" fmla="*/ 360907 h 607851"/>
                <a:gd name="connsiteX19" fmla="*/ 247297 w 494593"/>
                <a:gd name="connsiteY19" fmla="*/ 113963 h 607851"/>
                <a:gd name="connsiteX20" fmla="*/ 106836 w 494593"/>
                <a:gd name="connsiteY20" fmla="*/ 58655 h 607851"/>
                <a:gd name="connsiteX21" fmla="*/ 119283 w 494593"/>
                <a:gd name="connsiteY21" fmla="*/ 68229 h 607851"/>
                <a:gd name="connsiteX22" fmla="*/ 139719 w 494593"/>
                <a:gd name="connsiteY22" fmla="*/ 103546 h 607851"/>
                <a:gd name="connsiteX23" fmla="*/ 68863 w 494593"/>
                <a:gd name="connsiteY23" fmla="*/ 144377 h 607851"/>
                <a:gd name="connsiteX24" fmla="*/ 48427 w 494593"/>
                <a:gd name="connsiteY24" fmla="*/ 109060 h 607851"/>
                <a:gd name="connsiteX25" fmla="*/ 55960 w 494593"/>
                <a:gd name="connsiteY25" fmla="*/ 81119 h 607851"/>
                <a:gd name="connsiteX26" fmla="*/ 91313 w 494593"/>
                <a:gd name="connsiteY26" fmla="*/ 60704 h 607851"/>
                <a:gd name="connsiteX27" fmla="*/ 106836 w 494593"/>
                <a:gd name="connsiteY27" fmla="*/ 58655 h 607851"/>
                <a:gd name="connsiteX28" fmla="*/ 385319 w 494593"/>
                <a:gd name="connsiteY28" fmla="*/ 58655 h 607851"/>
                <a:gd name="connsiteX29" fmla="*/ 400805 w 494593"/>
                <a:gd name="connsiteY29" fmla="*/ 60704 h 607851"/>
                <a:gd name="connsiteX30" fmla="*/ 436233 w 494593"/>
                <a:gd name="connsiteY30" fmla="*/ 81119 h 607851"/>
                <a:gd name="connsiteX31" fmla="*/ 443692 w 494593"/>
                <a:gd name="connsiteY31" fmla="*/ 109060 h 607851"/>
                <a:gd name="connsiteX32" fmla="*/ 423255 w 494593"/>
                <a:gd name="connsiteY32" fmla="*/ 144377 h 607851"/>
                <a:gd name="connsiteX33" fmla="*/ 352474 w 494593"/>
                <a:gd name="connsiteY33" fmla="*/ 103546 h 607851"/>
                <a:gd name="connsiteX34" fmla="*/ 372910 w 494593"/>
                <a:gd name="connsiteY34" fmla="*/ 68229 h 607851"/>
                <a:gd name="connsiteX35" fmla="*/ 385319 w 494593"/>
                <a:gd name="connsiteY35" fmla="*/ 58655 h 607851"/>
                <a:gd name="connsiteX36" fmla="*/ 202278 w 494593"/>
                <a:gd name="connsiteY36" fmla="*/ 0 h 607851"/>
                <a:gd name="connsiteX37" fmla="*/ 292455 w 494593"/>
                <a:gd name="connsiteY37" fmla="*/ 0 h 607851"/>
                <a:gd name="connsiteX38" fmla="*/ 311475 w 494593"/>
                <a:gd name="connsiteY38" fmla="*/ 18996 h 607851"/>
                <a:gd name="connsiteX39" fmla="*/ 311475 w 494593"/>
                <a:gd name="connsiteY39" fmla="*/ 61756 h 607851"/>
                <a:gd name="connsiteX40" fmla="*/ 285295 w 494593"/>
                <a:gd name="connsiteY40" fmla="*/ 61905 h 607851"/>
                <a:gd name="connsiteX41" fmla="*/ 285295 w 494593"/>
                <a:gd name="connsiteY41" fmla="*/ 94981 h 607851"/>
                <a:gd name="connsiteX42" fmla="*/ 247255 w 494593"/>
                <a:gd name="connsiteY42" fmla="*/ 91927 h 607851"/>
                <a:gd name="connsiteX43" fmla="*/ 209215 w 494593"/>
                <a:gd name="connsiteY43" fmla="*/ 94981 h 607851"/>
                <a:gd name="connsiteX44" fmla="*/ 209215 w 494593"/>
                <a:gd name="connsiteY44" fmla="*/ 61905 h 607851"/>
                <a:gd name="connsiteX45" fmla="*/ 183258 w 494593"/>
                <a:gd name="connsiteY45" fmla="*/ 61756 h 607851"/>
                <a:gd name="connsiteX46" fmla="*/ 183258 w 494593"/>
                <a:gd name="connsiteY46" fmla="*/ 18996 h 607851"/>
                <a:gd name="connsiteX47" fmla="*/ 202278 w 494593"/>
                <a:gd name="connsiteY47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4593" h="607851">
                  <a:moveTo>
                    <a:pt x="337979" y="279269"/>
                  </a:moveTo>
                  <a:cubicBezTo>
                    <a:pt x="312838" y="282845"/>
                    <a:pt x="230550" y="328207"/>
                    <a:pt x="221300" y="336550"/>
                  </a:cubicBezTo>
                  <a:cubicBezTo>
                    <a:pt x="212123" y="344967"/>
                    <a:pt x="215555" y="363664"/>
                    <a:pt x="229058" y="378487"/>
                  </a:cubicBezTo>
                  <a:cubicBezTo>
                    <a:pt x="242561" y="393235"/>
                    <a:pt x="260914" y="398375"/>
                    <a:pt x="270165" y="390032"/>
                  </a:cubicBezTo>
                  <a:cubicBezTo>
                    <a:pt x="279341" y="381615"/>
                    <a:pt x="332086" y="303925"/>
                    <a:pt x="337979" y="279269"/>
                  </a:cubicBezTo>
                  <a:close/>
                  <a:moveTo>
                    <a:pt x="247261" y="202100"/>
                  </a:moveTo>
                  <a:cubicBezTo>
                    <a:pt x="335070" y="202100"/>
                    <a:pt x="406316" y="273236"/>
                    <a:pt x="406316" y="360908"/>
                  </a:cubicBezTo>
                  <a:cubicBezTo>
                    <a:pt x="406316" y="448579"/>
                    <a:pt x="335070" y="519715"/>
                    <a:pt x="247261" y="519715"/>
                  </a:cubicBezTo>
                  <a:cubicBezTo>
                    <a:pt x="159453" y="519715"/>
                    <a:pt x="88207" y="448579"/>
                    <a:pt x="88207" y="360908"/>
                  </a:cubicBezTo>
                  <a:cubicBezTo>
                    <a:pt x="88207" y="273236"/>
                    <a:pt x="159453" y="202100"/>
                    <a:pt x="247261" y="202100"/>
                  </a:cubicBezTo>
                  <a:close/>
                  <a:moveTo>
                    <a:pt x="247297" y="160521"/>
                  </a:moveTo>
                  <a:cubicBezTo>
                    <a:pt x="136517" y="160521"/>
                    <a:pt x="46625" y="250211"/>
                    <a:pt x="46625" y="360907"/>
                  </a:cubicBezTo>
                  <a:cubicBezTo>
                    <a:pt x="46625" y="471603"/>
                    <a:pt x="136442" y="561293"/>
                    <a:pt x="247297" y="561293"/>
                  </a:cubicBezTo>
                  <a:cubicBezTo>
                    <a:pt x="358151" y="561293"/>
                    <a:pt x="447968" y="471603"/>
                    <a:pt x="447968" y="360907"/>
                  </a:cubicBezTo>
                  <a:cubicBezTo>
                    <a:pt x="447968" y="250285"/>
                    <a:pt x="358151" y="160521"/>
                    <a:pt x="247297" y="160521"/>
                  </a:cubicBezTo>
                  <a:close/>
                  <a:moveTo>
                    <a:pt x="247297" y="113963"/>
                  </a:moveTo>
                  <a:cubicBezTo>
                    <a:pt x="383888" y="113963"/>
                    <a:pt x="494593" y="224510"/>
                    <a:pt x="494593" y="360907"/>
                  </a:cubicBezTo>
                  <a:cubicBezTo>
                    <a:pt x="494593" y="497304"/>
                    <a:pt x="383888" y="607851"/>
                    <a:pt x="247297" y="607851"/>
                  </a:cubicBezTo>
                  <a:cubicBezTo>
                    <a:pt x="110705" y="607851"/>
                    <a:pt x="0" y="497304"/>
                    <a:pt x="0" y="360907"/>
                  </a:cubicBezTo>
                  <a:cubicBezTo>
                    <a:pt x="0" y="224510"/>
                    <a:pt x="110705" y="113963"/>
                    <a:pt x="247297" y="113963"/>
                  </a:cubicBezTo>
                  <a:close/>
                  <a:moveTo>
                    <a:pt x="106836" y="58655"/>
                  </a:moveTo>
                  <a:cubicBezTo>
                    <a:pt x="111899" y="60015"/>
                    <a:pt x="116449" y="63312"/>
                    <a:pt x="119283" y="68229"/>
                  </a:cubicBezTo>
                  <a:lnTo>
                    <a:pt x="139719" y="103546"/>
                  </a:lnTo>
                  <a:lnTo>
                    <a:pt x="68863" y="144377"/>
                  </a:lnTo>
                  <a:lnTo>
                    <a:pt x="48427" y="109060"/>
                  </a:lnTo>
                  <a:cubicBezTo>
                    <a:pt x="42833" y="99225"/>
                    <a:pt x="46189" y="86782"/>
                    <a:pt x="55960" y="81119"/>
                  </a:cubicBezTo>
                  <a:lnTo>
                    <a:pt x="91313" y="60704"/>
                  </a:lnTo>
                  <a:cubicBezTo>
                    <a:pt x="96199" y="57873"/>
                    <a:pt x="101774" y="57295"/>
                    <a:pt x="106836" y="58655"/>
                  </a:cubicBezTo>
                  <a:close/>
                  <a:moveTo>
                    <a:pt x="385319" y="58655"/>
                  </a:moveTo>
                  <a:cubicBezTo>
                    <a:pt x="390363" y="57295"/>
                    <a:pt x="395920" y="57873"/>
                    <a:pt x="400805" y="60704"/>
                  </a:cubicBezTo>
                  <a:lnTo>
                    <a:pt x="436233" y="81119"/>
                  </a:lnTo>
                  <a:cubicBezTo>
                    <a:pt x="446004" y="86782"/>
                    <a:pt x="449360" y="99225"/>
                    <a:pt x="443692" y="109060"/>
                  </a:cubicBezTo>
                  <a:lnTo>
                    <a:pt x="423255" y="144377"/>
                  </a:lnTo>
                  <a:lnTo>
                    <a:pt x="352474" y="103546"/>
                  </a:lnTo>
                  <a:lnTo>
                    <a:pt x="372910" y="68229"/>
                  </a:lnTo>
                  <a:cubicBezTo>
                    <a:pt x="375744" y="63312"/>
                    <a:pt x="380276" y="60015"/>
                    <a:pt x="385319" y="58655"/>
                  </a:cubicBezTo>
                  <a:close/>
                  <a:moveTo>
                    <a:pt x="202278" y="0"/>
                  </a:moveTo>
                  <a:lnTo>
                    <a:pt x="292455" y="0"/>
                  </a:lnTo>
                  <a:cubicBezTo>
                    <a:pt x="302972" y="0"/>
                    <a:pt x="311475" y="8492"/>
                    <a:pt x="311475" y="18996"/>
                  </a:cubicBezTo>
                  <a:lnTo>
                    <a:pt x="311475" y="61756"/>
                  </a:lnTo>
                  <a:lnTo>
                    <a:pt x="285295" y="61905"/>
                  </a:lnTo>
                  <a:lnTo>
                    <a:pt x="285295" y="94981"/>
                  </a:lnTo>
                  <a:cubicBezTo>
                    <a:pt x="272838" y="93193"/>
                    <a:pt x="260158" y="91927"/>
                    <a:pt x="247255" y="91927"/>
                  </a:cubicBezTo>
                  <a:cubicBezTo>
                    <a:pt x="234351" y="91927"/>
                    <a:pt x="221671" y="93193"/>
                    <a:pt x="209215" y="94981"/>
                  </a:cubicBezTo>
                  <a:lnTo>
                    <a:pt x="209215" y="61905"/>
                  </a:lnTo>
                  <a:lnTo>
                    <a:pt x="183258" y="61756"/>
                  </a:lnTo>
                  <a:lnTo>
                    <a:pt x="183258" y="18996"/>
                  </a:lnTo>
                  <a:cubicBezTo>
                    <a:pt x="183258" y="8492"/>
                    <a:pt x="191761" y="0"/>
                    <a:pt x="202278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cs typeface="+mn-ea"/>
              </a:endParaRPr>
            </a:p>
          </p:txBody>
        </p:sp>
      </p:grpSp>
      <p:sp>
        <p:nvSpPr>
          <p:cNvPr id="114" name="文本框 113"/>
          <p:cNvSpPr txBox="1"/>
          <p:nvPr>
            <p:custDataLst>
              <p:tags r:id="rId13"/>
            </p:custDataLst>
          </p:nvPr>
        </p:nvSpPr>
        <p:spPr>
          <a:xfrm>
            <a:off x="6633845" y="2646680"/>
            <a:ext cx="1839595" cy="303847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使用三角函数将极坐标转换为笛卡尔坐标，计算当前顶点的 x 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坐标。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Vertices[2 * i]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radius * cosf(angle)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Vertices[2 * i +1] = radius*sinf(angle)]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115" name="文本框 114"/>
          <p:cNvSpPr txBox="1"/>
          <p:nvPr>
            <p:custDataLst>
              <p:tags r:id="rId14"/>
            </p:custDataLst>
          </p:nvPr>
        </p:nvSpPr>
        <p:spPr>
          <a:xfrm>
            <a:off x="9313545" y="2646680"/>
            <a:ext cx="1961515" cy="26092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对于每个顶点可以定义其颜色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Colors[4 * i] = 0.0f;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[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红色分量为例，这里设置为0（黑色）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6467790" y="2209891"/>
            <a:ext cx="2085300" cy="3987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计算笛卡尔坐标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9435780" y="2209891"/>
            <a:ext cx="2085300" cy="39878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cs typeface="+mn-ea"/>
              </a:rPr>
              <a:t>设置定点颜色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320" y="1558290"/>
            <a:ext cx="5642610" cy="4116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10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100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101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02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03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04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05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06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07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08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09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1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110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11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12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13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14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15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16.xml><?xml version="1.0" encoding="utf-8"?>
<p:tagLst xmlns:p="http://schemas.openxmlformats.org/presentationml/2006/main">
  <p:tag name="KSO_WM_DIAGRAM_VIRTUALLY_FRAME" val="{&quot;height&quot;:689.3326771653543,&quot;left&quot;:52,&quot;top&quot;:104.97196850393702,&quot;width&quot;:856}"/>
</p:tagLst>
</file>

<file path=ppt/tags/tag117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18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19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2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120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21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22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23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24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25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26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27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28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29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3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130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31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32.xml><?xml version="1.0" encoding="utf-8"?>
<p:tagLst xmlns:p="http://schemas.openxmlformats.org/presentationml/2006/main">
  <p:tag name="KSO_WM_DIAGRAM_VIRTUALLY_FRAME" val="{&quot;height&quot;:712.1046456692914,&quot;left&quot;:52,&quot;top&quot;:82.2,&quot;width&quot;:856}"/>
</p:tagLst>
</file>

<file path=ppt/tags/tag133.xml><?xml version="1.0" encoding="utf-8"?>
<p:tagLst xmlns:p="http://schemas.openxmlformats.org/presentationml/2006/main">
  <p:tag name="KSO_WM_DIAGRAM_VIRTUALLY_FRAME" val="{&quot;height&quot;:231.24448818897636,&quot;left&quot;:49.051968503937005,&quot;top&quot;:250.23811023622048,&quot;width&quot;:875.4985826771656}"/>
</p:tagLst>
</file>

<file path=ppt/tags/tag134.xml><?xml version="1.0" encoding="utf-8"?>
<p:tagLst xmlns:p="http://schemas.openxmlformats.org/presentationml/2006/main">
  <p:tag name="KSO_WM_DIAGRAM_VIRTUALLY_FRAME" val="{&quot;height&quot;:231.24448818897636,&quot;left&quot;:49.051968503937005,&quot;top&quot;:250.23811023622048,&quot;width&quot;:875.4985826771656}"/>
</p:tagLst>
</file>

<file path=ppt/tags/tag135.xml><?xml version="1.0" encoding="utf-8"?>
<p:tagLst xmlns:p="http://schemas.openxmlformats.org/presentationml/2006/main">
  <p:tag name="KSO_WM_DIAGRAM_VIRTUALLY_FRAME" val="{&quot;height&quot;:231.24448818897636,&quot;left&quot;:49.051968503937005,&quot;top&quot;:250.23811023622048,&quot;width&quot;:875.4985826771656}"/>
</p:tagLst>
</file>

<file path=ppt/tags/tag136.xml><?xml version="1.0" encoding="utf-8"?>
<p:tagLst xmlns:p="http://schemas.openxmlformats.org/presentationml/2006/main">
  <p:tag name="KSO_WM_DIAGRAM_VIRTUALLY_FRAME" val="{&quot;height&quot;:231.24448818897636,&quot;left&quot;:49.051968503937005,&quot;top&quot;:250.23811023622048,&quot;width&quot;:875.4985826771656}"/>
</p:tagLst>
</file>

<file path=ppt/tags/tag137.xml><?xml version="1.0" encoding="utf-8"?>
<p:tagLst xmlns:p="http://schemas.openxmlformats.org/presentationml/2006/main">
  <p:tag name="KSO_WM_DIAGRAM_VIRTUALLY_FRAME" val="{&quot;height&quot;:231.24448818897636,&quot;left&quot;:49.051968503937005,&quot;top&quot;:250.23811023622048,&quot;width&quot;:875.4985826771656}"/>
</p:tagLst>
</file>

<file path=ppt/tags/tag138.xml><?xml version="1.0" encoding="utf-8"?>
<p:tagLst xmlns:p="http://schemas.openxmlformats.org/presentationml/2006/main">
  <p:tag name="KSO_WM_DIAGRAM_VIRTUALLY_FRAME" val="{&quot;height&quot;:231.24448818897636,&quot;left&quot;:49.051968503937005,&quot;top&quot;:250.23811023622048,&quot;width&quot;:875.4985826771656}"/>
</p:tagLst>
</file>

<file path=ppt/tags/tag139.xml><?xml version="1.0" encoding="utf-8"?>
<p:tagLst xmlns:p="http://schemas.openxmlformats.org/presentationml/2006/main">
  <p:tag name="KSO_WM_DIAGRAM_VIRTUALLY_FRAME" val="{&quot;height&quot;:231.24448818897636,&quot;left&quot;:49.051968503937005,&quot;top&quot;:250.23811023622048,&quot;width&quot;:875.4985826771656}"/>
</p:tagLst>
</file>

<file path=ppt/tags/tag14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140.xml><?xml version="1.0" encoding="utf-8"?>
<p:tagLst xmlns:p="http://schemas.openxmlformats.org/presentationml/2006/main">
  <p:tag name="KSO_WM_DIAGRAM_VIRTUALLY_FRAME" val="{&quot;height&quot;:231.24448818897636,&quot;left&quot;:49.051968503937005,&quot;top&quot;:250.23811023622048,&quot;width&quot;:875.4985826771656}"/>
</p:tagLst>
</file>

<file path=ppt/tags/tag141.xml><?xml version="1.0" encoding="utf-8"?>
<p:tagLst xmlns:p="http://schemas.openxmlformats.org/presentationml/2006/main">
  <p:tag name="KSO_WM_DIAGRAM_VIRTUALLY_FRAME" val="{&quot;height&quot;:231.24448818897636,&quot;left&quot;:49.051968503937005,&quot;top&quot;:250.23811023622048,&quot;width&quot;:875.4985826771656}"/>
</p:tagLst>
</file>

<file path=ppt/tags/tag142.xml><?xml version="1.0" encoding="utf-8"?>
<p:tagLst xmlns:p="http://schemas.openxmlformats.org/presentationml/2006/main">
  <p:tag name="KSO_WM_DIAGRAM_VIRTUALLY_FRAME" val="{&quot;height&quot;:231.24448818897636,&quot;left&quot;:49.051968503937005,&quot;top&quot;:250.23811023622048,&quot;width&quot;:875.4985826771656}"/>
</p:tagLst>
</file>

<file path=ppt/tags/tag143.xml><?xml version="1.0" encoding="utf-8"?>
<p:tagLst xmlns:p="http://schemas.openxmlformats.org/presentationml/2006/main">
  <p:tag name="KSO_WM_DIAGRAM_VIRTUALLY_FRAME" val="{&quot;height&quot;:231.24448818897636,&quot;left&quot;:49.051968503937005,&quot;top&quot;:250.23811023622048,&quot;width&quot;:875.4985826771656}"/>
</p:tagLst>
</file>

<file path=ppt/tags/tag144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45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46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47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48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49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5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150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51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52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53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54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55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56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57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58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59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6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160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61.xml><?xml version="1.0" encoding="utf-8"?>
<p:tagLst xmlns:p="http://schemas.openxmlformats.org/presentationml/2006/main">
  <p:tag name="KSO_WM_DIAGRAM_VIRTUALLY_FRAME" val="{&quot;height&quot;:411.3325984251968,&quot;left&quot;:45.55,&quot;top&quot;:70.15,&quot;width&quot;:887.65}"/>
</p:tagLst>
</file>

<file path=ppt/tags/tag162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NGRmMWQ5OTYwMDdhNTNlZmU2NzQ4ZThiZDQ2NDkxYWYifQ=="/>
</p:tagLst>
</file>

<file path=ppt/tags/tag17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18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19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2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20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21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22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23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24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25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26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27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28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29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3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30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31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32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33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34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35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36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37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38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39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4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40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41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42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43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44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45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46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47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48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49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5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50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51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52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53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54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55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56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57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58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59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6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60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61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62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63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64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65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66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67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68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69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7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70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71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72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73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74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75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76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77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78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79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8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80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81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82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83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84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85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86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87.xml><?xml version="1.0" encoding="utf-8"?>
<p:tagLst xmlns:p="http://schemas.openxmlformats.org/presentationml/2006/main">
  <p:tag name="KSO_WM_DIAGRAM_VIRTUALLY_FRAME" val="{&quot;height&quot;:307.66031496063,&quot;left&quot;:52,&quot;top&quot;:122.66755905511812,&quot;width&quot;:856.0001574803149}"/>
</p:tagLst>
</file>

<file path=ppt/tags/tag88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89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9.xml><?xml version="1.0" encoding="utf-8"?>
<p:tagLst xmlns:p="http://schemas.openxmlformats.org/presentationml/2006/main">
  <p:tag name="KSO_WM_DIAGRAM_VIRTUALLY_FRAME" val="{&quot;height&quot;:430.1552755905512,&quot;left&quot;:459.4529921259842,&quot;top&quot;:56.96779527559055,&quot;width&quot;:407.07677165354346}"/>
</p:tagLst>
</file>

<file path=ppt/tags/tag90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91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92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93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94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95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96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97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98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ags/tag99.xml><?xml version="1.0" encoding="utf-8"?>
<p:tagLst xmlns:p="http://schemas.openxmlformats.org/presentationml/2006/main">
  <p:tag name="KSO_WM_DIAGRAM_VIRTUALLY_FRAME" val="{&quot;height&quot;:347.05,&quot;left&quot;:52,&quot;top&quot;:122.66755905511809,&quot;width&quot;:856.0001574803149}"/>
</p:tagLst>
</file>

<file path=ppt/theme/theme1.xml><?xml version="1.0" encoding="utf-8"?>
<a:theme xmlns:a="http://schemas.openxmlformats.org/drawingml/2006/main" name="Office 主题​​">
  <a:themeElements>
    <a:clrScheme name="SEU">
      <a:dk1>
        <a:sysClr val="windowText" lastClr="000000"/>
      </a:dk1>
      <a:lt1>
        <a:sysClr val="window" lastClr="FFFFFF"/>
      </a:lt1>
      <a:dk2>
        <a:srgbClr val="44546A"/>
      </a:dk2>
      <a:lt2>
        <a:srgbClr val="E3E1DD"/>
      </a:lt2>
      <a:accent1>
        <a:srgbClr val="445437"/>
      </a:accent1>
      <a:accent2>
        <a:srgbClr val="FFCC00"/>
      </a:accent2>
      <a:accent3>
        <a:srgbClr val="2872A1"/>
      </a:accent3>
      <a:accent4>
        <a:srgbClr val="FCB322"/>
      </a:accent4>
      <a:accent5>
        <a:srgbClr val="EA6C00"/>
      </a:accent5>
      <a:accent6>
        <a:srgbClr val="70AD47"/>
      </a:accent6>
      <a:hlink>
        <a:srgbClr val="0563C1"/>
      </a:hlink>
      <a:folHlink>
        <a:srgbClr val="954F72"/>
      </a:folHlink>
    </a:clrScheme>
    <a:fontScheme name="htvr4vc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WPS 演示</Application>
  <PresentationFormat>宽屏</PresentationFormat>
  <Paragraphs>175</Paragraphs>
  <Slides>14</Slides>
  <Notes>78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Arial</vt:lpstr>
      <vt:lpstr>微软雅黑</vt:lpstr>
      <vt:lpstr>Calibri</vt:lpstr>
      <vt:lpstr>等线</vt:lpstr>
      <vt:lpstr>Segoe UI</vt:lpstr>
      <vt:lpstr>Segoe UI Light</vt:lpstr>
      <vt:lpstr>Arial Unicode MS</vt:lpstr>
      <vt:lpstr>Century Gothic</vt:lpstr>
      <vt:lpstr>Office 主题​​</vt:lpstr>
      <vt:lpstr>2_OfficePLUS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李林昊</dc:creator>
  <cp:keywords>51PPT模板网</cp:keywords>
  <cp:lastModifiedBy>唐梓烨</cp:lastModifiedBy>
  <cp:revision>39</cp:revision>
  <dcterms:created xsi:type="dcterms:W3CDTF">2019-03-11T14:11:00Z</dcterms:created>
  <dcterms:modified xsi:type="dcterms:W3CDTF">2024-10-17T12:16:14Z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2019-04-12T02:41:52.0160681Z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69373f4c-3b11-4ae9-a932-ee563e5098c6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5B826A0354864EDE967E1CFE1C67B3F0_13</vt:lpwstr>
  </property>
  <property fmtid="{D5CDD505-2E9C-101B-9397-08002B2CF9AE}" pid="12" name="KSOProductBuildVer">
    <vt:lpwstr>2052-12.1.0.18276</vt:lpwstr>
  </property>
</Properties>
</file>