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 id="2147483668" r:id="rId4"/>
  </p:sldMasterIdLst>
  <p:notesMasterIdLst>
    <p:notesMasterId r:id="rId6"/>
  </p:notesMasterIdLst>
  <p:sldIdLst>
    <p:sldId id="672" r:id="rId5"/>
    <p:sldId id="696" r:id="rId7"/>
    <p:sldId id="699" r:id="rId8"/>
    <p:sldId id="673" r:id="rId9"/>
    <p:sldId id="676" r:id="rId10"/>
    <p:sldId id="817" r:id="rId11"/>
    <p:sldId id="828" r:id="rId12"/>
    <p:sldId id="810" r:id="rId13"/>
    <p:sldId id="815" r:id="rId14"/>
    <p:sldId id="829" r:id="rId15"/>
    <p:sldId id="832" r:id="rId16"/>
    <p:sldId id="834" r:id="rId17"/>
    <p:sldId id="833" r:id="rId18"/>
    <p:sldId id="795"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43CF2C3-3950-4E40-A02F-66DCCF188A6B}">
          <p14:sldIdLst>
            <p14:sldId id="672"/>
            <p14:sldId id="696"/>
            <p14:sldId id="699"/>
            <p14:sldId id="673"/>
            <p14:sldId id="676"/>
            <p14:sldId id="817"/>
            <p14:sldId id="828"/>
            <p14:sldId id="810"/>
            <p14:sldId id="815"/>
            <p14:sldId id="829"/>
            <p14:sldId id="832"/>
            <p14:sldId id="834"/>
            <p14:sldId id="833"/>
            <p14:sldId id="7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FDFCF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79874" autoAdjust="0"/>
  </p:normalViewPr>
  <p:slideViewPr>
    <p:cSldViewPr snapToGrid="0">
      <p:cViewPr varScale="1">
        <p:scale>
          <a:sx n="78" d="100"/>
          <a:sy n="78" d="100"/>
        </p:scale>
        <p:origin x="114" y="156"/>
      </p:cViewPr>
      <p:guideLst/>
    </p:cSldViewPr>
  </p:slideViewPr>
  <p:notesTextViewPr>
    <p:cViewPr>
      <p:scale>
        <a:sx n="1" d="1"/>
        <a:sy n="1" d="1"/>
      </p:scale>
      <p:origin x="0" y="0"/>
    </p:cViewPr>
  </p:notesTextViewPr>
  <p:sorterViewPr>
    <p:cViewPr>
      <p:scale>
        <a:sx n="125" d="100"/>
        <a:sy n="125" d="100"/>
      </p:scale>
      <p:origin x="0" y="-3985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gs" Target="tags/tag43.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51752-2BA6-4267-BD9C-0255A6E7A7A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02A4A-2F78-42A2-8BB5-4E355942CA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 name="图片 10" descr="图片包含 树, 户外, 建筑物, 道路&#10;&#10;自动生成的说明"/>
          <p:cNvPicPr>
            <a:picLocks noChangeAspect="1"/>
          </p:cNvPicPr>
          <p:nvPr userDrawn="1"/>
        </p:nvPicPr>
        <p:blipFill rotWithShape="1">
          <a:blip r:embed="rId2" cstate="email">
            <a:alphaModFix amt="15000"/>
          </a:blip>
          <a:srcRect/>
          <a:stretch>
            <a:fillRect/>
          </a:stretch>
        </p:blipFill>
        <p:spPr>
          <a:xfrm>
            <a:off x="4282440" y="0"/>
            <a:ext cx="7909560" cy="6858000"/>
          </a:xfrm>
          <a:prstGeom prst="rect">
            <a:avLst/>
          </a:prstGeom>
        </p:spPr>
      </p:pic>
      <p:sp>
        <p:nvSpPr>
          <p:cNvPr id="12" name="矩形 11"/>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userDrawn="1"/>
        </p:nvGrpSpPr>
        <p:grpSpPr>
          <a:xfrm>
            <a:off x="10402823" y="853956"/>
            <a:ext cx="1875342" cy="6834393"/>
            <a:chOff x="10402823" y="853956"/>
            <a:chExt cx="1875342" cy="6834393"/>
          </a:xfrm>
        </p:grpSpPr>
        <p:sp>
          <p:nvSpPr>
            <p:cNvPr id="15" name="任意多边形: 形状 14"/>
            <p:cNvSpPr/>
            <p:nvPr userDrawn="1"/>
          </p:nvSpPr>
          <p:spPr>
            <a:xfrm rot="17975649">
              <a:off x="7764318" y="3492461"/>
              <a:ext cx="6834393" cy="1557383"/>
            </a:xfrm>
            <a:custGeom>
              <a:avLst/>
              <a:gdLst>
                <a:gd name="connsiteX0" fmla="*/ 4887162 w 6834393"/>
                <a:gd name="connsiteY0" fmla="*/ 1105918 h 1557383"/>
                <a:gd name="connsiteX1" fmla="*/ 4092251 w 6834393"/>
                <a:gd name="connsiteY1" fmla="*/ 1557383 h 1557383"/>
                <a:gd name="connsiteX2" fmla="*/ 884506 w 6834393"/>
                <a:gd name="connsiteY2" fmla="*/ 1557383 h 1557383"/>
                <a:gd name="connsiteX3" fmla="*/ 628100 w 6834393"/>
                <a:gd name="connsiteY3" fmla="*/ 1105918 h 1557383"/>
                <a:gd name="connsiteX4" fmla="*/ 6834393 w 6834393"/>
                <a:gd name="connsiteY4" fmla="*/ 0 h 1557383"/>
                <a:gd name="connsiteX5" fmla="*/ 6039483 w 6834393"/>
                <a:gd name="connsiteY5" fmla="*/ 451465 h 1557383"/>
                <a:gd name="connsiteX6" fmla="*/ 256407 w 6834393"/>
                <a:gd name="connsiteY6" fmla="*/ 451465 h 1557383"/>
                <a:gd name="connsiteX7" fmla="*/ 0 w 6834393"/>
                <a:gd name="connsiteY7" fmla="*/ 0 h 15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34393" h="1557383">
                  <a:moveTo>
                    <a:pt x="4887162" y="1105918"/>
                  </a:moveTo>
                  <a:lnTo>
                    <a:pt x="4092251" y="1557383"/>
                  </a:lnTo>
                  <a:lnTo>
                    <a:pt x="884506" y="1557383"/>
                  </a:lnTo>
                  <a:lnTo>
                    <a:pt x="628100" y="1105918"/>
                  </a:lnTo>
                  <a:close/>
                  <a:moveTo>
                    <a:pt x="6834393" y="0"/>
                  </a:moveTo>
                  <a:lnTo>
                    <a:pt x="6039483" y="451465"/>
                  </a:lnTo>
                  <a:lnTo>
                    <a:pt x="256407" y="45146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6" name="任意多边形: 形状 15"/>
            <p:cNvSpPr/>
            <p:nvPr userDrawn="1"/>
          </p:nvSpPr>
          <p:spPr>
            <a:xfrm rot="17975649">
              <a:off x="8726108" y="4052302"/>
              <a:ext cx="5546729" cy="1557384"/>
            </a:xfrm>
            <a:custGeom>
              <a:avLst/>
              <a:gdLst>
                <a:gd name="connsiteX0" fmla="*/ 3599499 w 5546729"/>
                <a:gd name="connsiteY0" fmla="*/ 1105919 h 1557384"/>
                <a:gd name="connsiteX1" fmla="*/ 2804588 w 5546729"/>
                <a:gd name="connsiteY1" fmla="*/ 1557384 h 1557384"/>
                <a:gd name="connsiteX2" fmla="*/ 884507 w 5546729"/>
                <a:gd name="connsiteY2" fmla="*/ 1557383 h 1557384"/>
                <a:gd name="connsiteX3" fmla="*/ 628100 w 5546729"/>
                <a:gd name="connsiteY3" fmla="*/ 1105919 h 1557384"/>
                <a:gd name="connsiteX4" fmla="*/ 5546729 w 5546729"/>
                <a:gd name="connsiteY4" fmla="*/ 1 h 1557384"/>
                <a:gd name="connsiteX5" fmla="*/ 4751818 w 5546729"/>
                <a:gd name="connsiteY5" fmla="*/ 451466 h 1557384"/>
                <a:gd name="connsiteX6" fmla="*/ 256407 w 5546729"/>
                <a:gd name="connsiteY6" fmla="*/ 451465 h 1557384"/>
                <a:gd name="connsiteX7" fmla="*/ 0 w 5546729"/>
                <a:gd name="connsiteY7" fmla="*/ 0 h 155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6729" h="1557384">
                  <a:moveTo>
                    <a:pt x="3599499" y="1105919"/>
                  </a:moveTo>
                  <a:lnTo>
                    <a:pt x="2804588" y="1557384"/>
                  </a:lnTo>
                  <a:lnTo>
                    <a:pt x="884507" y="1557383"/>
                  </a:lnTo>
                  <a:lnTo>
                    <a:pt x="628100" y="1105919"/>
                  </a:lnTo>
                  <a:close/>
                  <a:moveTo>
                    <a:pt x="5546729" y="1"/>
                  </a:moveTo>
                  <a:lnTo>
                    <a:pt x="4751818" y="451466"/>
                  </a:lnTo>
                  <a:lnTo>
                    <a:pt x="256407" y="45146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pic>
        <p:nvPicPr>
          <p:cNvPr id="17" name="图片 16" descr="图片包含 树, 户外, 建筑物, 道路&#10;&#10;自动生成的说明"/>
          <p:cNvPicPr>
            <a:picLocks noChangeAspect="1"/>
          </p:cNvPicPr>
          <p:nvPr userDrawn="1"/>
        </p:nvPicPr>
        <p:blipFill rotWithShape="1">
          <a:blip r:embed="rId3" cstate="email"/>
          <a:srcRect/>
          <a:stretch>
            <a:fill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cxnSp>
        <p:nvCxnSpPr>
          <p:cNvPr id="22" name="直接连接符 21"/>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userDrawn="1"/>
        </p:nvPicPr>
        <p:blipFill>
          <a:blip r:embed="rId4" cstate="email"/>
          <a:stretch>
            <a:fillRect/>
          </a:stretch>
        </p:blipFill>
        <p:spPr>
          <a:xfrm>
            <a:off x="660400" y="312015"/>
            <a:ext cx="1375700" cy="437285"/>
          </a:xfrm>
          <a:prstGeom prst="rect">
            <a:avLst/>
          </a:prstGeom>
        </p:spPr>
      </p:pic>
      <p:sp>
        <p:nvSpPr>
          <p:cNvPr id="26" name="文本占位符 25"/>
          <p:cNvSpPr>
            <a:spLocks noGrp="1"/>
          </p:cNvSpPr>
          <p:nvPr>
            <p:ph type="body" sz="quarter" idx="10"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27" name="文本占位符 25"/>
          <p:cNvSpPr>
            <a:spLocks noGrp="1"/>
          </p:cNvSpPr>
          <p:nvPr>
            <p:ph type="body" sz="quarter" idx="11"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sp>
        <p:nvSpPr>
          <p:cNvPr id="29" name="文本占位符 28"/>
          <p:cNvSpPr>
            <a:spLocks noGrp="1"/>
          </p:cNvSpPr>
          <p:nvPr>
            <p:ph type="body" sz="quarter" idx="12"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endParaRPr lang="en-US" altLang="zh-CN" dirty="0"/>
          </a:p>
        </p:txBody>
      </p:sp>
      <p:sp>
        <p:nvSpPr>
          <p:cNvPr id="5" name="日期占位符 4"/>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图文-1）">
    <p:spTree>
      <p:nvGrpSpPr>
        <p:cNvPr id="1" name=""/>
        <p:cNvGrpSpPr/>
        <p:nvPr/>
      </p:nvGrpSpPr>
      <p:grpSpPr>
        <a:xfrm>
          <a:off x="0" y="0"/>
          <a:ext cx="0" cy="0"/>
          <a:chOff x="0" y="0"/>
          <a:chExt cx="0" cy="0"/>
        </a:xfrm>
      </p:grpSpPr>
      <p:pic>
        <p:nvPicPr>
          <p:cNvPr id="28" name="图片 27"/>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61" name="椭圆 60"/>
          <p:cNvSpPr/>
          <p:nvPr userDrawn="1"/>
        </p:nvSpPr>
        <p:spPr>
          <a:xfrm>
            <a:off x="5194921"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2" name="椭圆 61"/>
          <p:cNvSpPr/>
          <p:nvPr userDrawn="1"/>
        </p:nvSpPr>
        <p:spPr>
          <a:xfrm>
            <a:off x="8999857"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0" name="椭圆 29"/>
          <p:cNvSpPr/>
          <p:nvPr userDrawn="1"/>
        </p:nvSpPr>
        <p:spPr>
          <a:xfrm>
            <a:off x="1389985"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4" name="图片占位符 53"/>
          <p:cNvSpPr>
            <a:spLocks noGrp="1"/>
          </p:cNvSpPr>
          <p:nvPr>
            <p:ph type="pic" sz="quarter" idx="12"/>
          </p:nvPr>
        </p:nvSpPr>
        <p:spPr>
          <a:xfrm>
            <a:off x="1437869"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29" name="矩形 28"/>
          <p:cNvSpPr/>
          <p:nvPr userDrawn="1"/>
        </p:nvSpPr>
        <p:spPr>
          <a:xfrm>
            <a:off x="660400"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2" name="矩形 31"/>
          <p:cNvSpPr/>
          <p:nvPr userDrawn="1"/>
        </p:nvSpPr>
        <p:spPr>
          <a:xfrm>
            <a:off x="8270272"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矩形 40"/>
          <p:cNvSpPr/>
          <p:nvPr userDrawn="1"/>
        </p:nvSpPr>
        <p:spPr>
          <a:xfrm>
            <a:off x="4465336"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9" name="图片占位符 58"/>
          <p:cNvSpPr>
            <a:spLocks noGrp="1"/>
          </p:cNvSpPr>
          <p:nvPr>
            <p:ph type="pic" sz="quarter" idx="13"/>
          </p:nvPr>
        </p:nvSpPr>
        <p:spPr>
          <a:xfrm>
            <a:off x="5242805"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60" name="图片占位符 59"/>
          <p:cNvSpPr>
            <a:spLocks noGrp="1"/>
          </p:cNvSpPr>
          <p:nvPr>
            <p:ph type="pic" sz="quarter" idx="14"/>
          </p:nvPr>
        </p:nvSpPr>
        <p:spPr>
          <a:xfrm>
            <a:off x="9047741"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a:p>
        </p:txBody>
      </p:sp>
      <p:sp>
        <p:nvSpPr>
          <p:cNvPr id="63" name="文本占位符 8"/>
          <p:cNvSpPr>
            <a:spLocks noGrp="1"/>
          </p:cNvSpPr>
          <p:nvPr>
            <p:ph type="body" sz="quarter" idx="15" hasCustomPrompt="1"/>
          </p:nvPr>
        </p:nvSpPr>
        <p:spPr>
          <a:xfrm>
            <a:off x="943753"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66" name="文本占位符 11"/>
          <p:cNvSpPr>
            <a:spLocks noGrp="1"/>
          </p:cNvSpPr>
          <p:nvPr>
            <p:ph type="body" sz="quarter" idx="16" hasCustomPrompt="1"/>
          </p:nvPr>
        </p:nvSpPr>
        <p:spPr>
          <a:xfrm>
            <a:off x="822334"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67" name="文本占位符 8"/>
          <p:cNvSpPr>
            <a:spLocks noGrp="1"/>
          </p:cNvSpPr>
          <p:nvPr>
            <p:ph type="body" sz="quarter" idx="17" hasCustomPrompt="1"/>
          </p:nvPr>
        </p:nvSpPr>
        <p:spPr>
          <a:xfrm>
            <a:off x="4748689"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68" name="文本占位符 11"/>
          <p:cNvSpPr>
            <a:spLocks noGrp="1"/>
          </p:cNvSpPr>
          <p:nvPr>
            <p:ph type="body" sz="quarter" idx="18" hasCustomPrompt="1"/>
          </p:nvPr>
        </p:nvSpPr>
        <p:spPr>
          <a:xfrm>
            <a:off x="4627270"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69" name="文本占位符 8"/>
          <p:cNvSpPr>
            <a:spLocks noGrp="1"/>
          </p:cNvSpPr>
          <p:nvPr>
            <p:ph type="body" sz="quarter" idx="19" hasCustomPrompt="1"/>
          </p:nvPr>
        </p:nvSpPr>
        <p:spPr>
          <a:xfrm>
            <a:off x="8553625"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70" name="文本占位符 11"/>
          <p:cNvSpPr>
            <a:spLocks noGrp="1"/>
          </p:cNvSpPr>
          <p:nvPr>
            <p:ph type="body" sz="quarter" idx="20" hasCustomPrompt="1"/>
          </p:nvPr>
        </p:nvSpPr>
        <p:spPr>
          <a:xfrm>
            <a:off x="8432206"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3" name="日期占位符 2"/>
          <p:cNvSpPr>
            <a:spLocks noGrp="1"/>
          </p:cNvSpPr>
          <p:nvPr>
            <p:ph type="dt" sz="half" idx="21"/>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p:cNvSpPr>
            <a:spLocks noGrp="1"/>
          </p:cNvSpPr>
          <p:nvPr>
            <p:ph type="sldNum" sz="quarter" idx="23"/>
          </p:nvPr>
        </p:nvSpPr>
        <p:spPr/>
        <p:txBody>
          <a:bodyPr/>
          <a:lstStyle/>
          <a:p>
            <a:fld id="{C79ECAFE-A460-4E13-ABCB-32CAE6136244}" type="slidenum">
              <a:rPr lang="zh-CN" altLang="en-US" smtClean="0"/>
            </a:fld>
            <a:endParaRPr lang="zh-CN" altLang="en-US" dirty="0"/>
          </a:p>
        </p:txBody>
      </p:sp>
      <p:grpSp>
        <p:nvGrpSpPr>
          <p:cNvPr id="35" name="组合 34"/>
          <p:cNvGrpSpPr/>
          <p:nvPr userDrawn="1"/>
        </p:nvGrpSpPr>
        <p:grpSpPr>
          <a:xfrm>
            <a:off x="660400" y="344681"/>
            <a:ext cx="384771" cy="384771"/>
            <a:chOff x="669869" y="597306"/>
            <a:chExt cx="409972" cy="409973"/>
          </a:xfrm>
        </p:grpSpPr>
        <p:sp>
          <p:nvSpPr>
            <p:cNvPr id="36"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8"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cxnSp>
        <p:nvCxnSpPr>
          <p:cNvPr id="27" name="直接连接符 26"/>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图文-2）">
    <p:spTree>
      <p:nvGrpSpPr>
        <p:cNvPr id="1" name=""/>
        <p:cNvGrpSpPr/>
        <p:nvPr/>
      </p:nvGrpSpPr>
      <p:grpSpPr>
        <a:xfrm>
          <a:off x="0" y="0"/>
          <a:ext cx="0" cy="0"/>
          <a:chOff x="0" y="0"/>
          <a:chExt cx="0" cy="0"/>
        </a:xfrm>
      </p:grpSpPr>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cxnSp>
        <p:nvCxnSpPr>
          <p:cNvPr id="28" name="直接连接符 27"/>
          <p:cNvCxnSpPr/>
          <p:nvPr userDrawn="1"/>
        </p:nvCxnSpPr>
        <p:spPr>
          <a:xfrm>
            <a:off x="669228" y="3632200"/>
            <a:ext cx="10858500" cy="0"/>
          </a:xfrm>
          <a:prstGeom prst="line">
            <a:avLst/>
          </a:prstGeom>
          <a:ln w="2540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userDrawn="1"/>
        </p:nvSpPr>
        <p:spPr>
          <a:xfrm>
            <a:off x="669228" y="1496583"/>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9394356" y="3984612"/>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图片占位符 42"/>
          <p:cNvSpPr>
            <a:spLocks noGrp="1"/>
          </p:cNvSpPr>
          <p:nvPr>
            <p:ph type="pic" sz="quarter" idx="12"/>
          </p:nvPr>
        </p:nvSpPr>
        <p:spPr>
          <a:xfrm>
            <a:off x="726750" y="153673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44" name="图片占位符 43"/>
          <p:cNvSpPr>
            <a:spLocks noGrp="1"/>
          </p:cNvSpPr>
          <p:nvPr>
            <p:ph type="pic" sz="quarter" idx="13"/>
          </p:nvPr>
        </p:nvSpPr>
        <p:spPr>
          <a:xfrm>
            <a:off x="9451878" y="403296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5" name="文本占位符 4"/>
          <p:cNvSpPr>
            <a:spLocks noGrp="1"/>
          </p:cNvSpPr>
          <p:nvPr>
            <p:ph type="body" sz="quarter" idx="14" hasCustomPrompt="1"/>
          </p:nvPr>
        </p:nvSpPr>
        <p:spPr>
          <a:xfrm>
            <a:off x="3246271" y="1535879"/>
            <a:ext cx="2793341" cy="461962"/>
          </a:xfrm>
          <a:prstGeom prst="rect">
            <a:avLst/>
          </a:prstGeom>
        </p:spPr>
        <p:txBody>
          <a:bodyPr lIns="0">
            <a:normAutofit/>
          </a:bodyPr>
          <a:lstStyle>
            <a:lvl1pPr marL="0" indent="0">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5" name="文本占位符 4"/>
          <p:cNvSpPr>
            <a:spLocks noGrp="1"/>
          </p:cNvSpPr>
          <p:nvPr>
            <p:ph type="body" sz="quarter" idx="15" hasCustomPrompt="1"/>
          </p:nvPr>
        </p:nvSpPr>
        <p:spPr>
          <a:xfrm>
            <a:off x="6148516" y="4025048"/>
            <a:ext cx="2793341" cy="461962"/>
          </a:xfrm>
          <a:prstGeom prst="rect">
            <a:avLst/>
          </a:prstGeom>
        </p:spPr>
        <p:txBody>
          <a:bodyPr lIns="90000" rIns="0">
            <a:normAutofit/>
          </a:bodyPr>
          <a:lstStyle>
            <a:lvl1pPr marL="0" indent="0" algn="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6" name="文本占位符 11"/>
          <p:cNvSpPr>
            <a:spLocks noGrp="1"/>
          </p:cNvSpPr>
          <p:nvPr>
            <p:ph type="body" sz="quarter" idx="18" hasCustomPrompt="1"/>
          </p:nvPr>
        </p:nvSpPr>
        <p:spPr>
          <a:xfrm>
            <a:off x="3246271" y="2153813"/>
            <a:ext cx="8272629" cy="646331"/>
          </a:xfrm>
          <a:prstGeom prst="rect">
            <a:avLst/>
          </a:prstGeom>
        </p:spPr>
        <p:txBody>
          <a:bodyPr lIns="0">
            <a:noAutofit/>
          </a:bodyPr>
          <a:lstStyle>
            <a:lvl1pPr marL="0" indent="0" algn="l">
              <a:lnSpc>
                <a:spcPct val="130000"/>
              </a:lnSpc>
              <a:buNone/>
              <a:defRPr sz="1800"/>
            </a:lvl1pPr>
          </a:lstStyle>
          <a:p>
            <a:pPr lvl="0"/>
            <a:r>
              <a:rPr lang="zh-CN" altLang="en-US" dirty="0"/>
              <a:t>请输入你的内容</a:t>
            </a:r>
            <a:endParaRPr lang="zh-CN" altLang="en-US" dirty="0"/>
          </a:p>
        </p:txBody>
      </p:sp>
      <p:sp>
        <p:nvSpPr>
          <p:cNvPr id="47" name="文本占位符 11"/>
          <p:cNvSpPr>
            <a:spLocks noGrp="1"/>
          </p:cNvSpPr>
          <p:nvPr>
            <p:ph type="body" sz="quarter" idx="19" hasCustomPrompt="1"/>
          </p:nvPr>
        </p:nvSpPr>
        <p:spPr>
          <a:xfrm>
            <a:off x="669228" y="4619089"/>
            <a:ext cx="8272629" cy="646331"/>
          </a:xfrm>
          <a:prstGeom prst="rect">
            <a:avLst/>
          </a:prstGeom>
        </p:spPr>
        <p:txBody>
          <a:bodyPr lIns="90000" rIns="0">
            <a:noAutofit/>
          </a:bodyPr>
          <a:lstStyle>
            <a:lvl1pPr marL="0" indent="0" algn="r">
              <a:lnSpc>
                <a:spcPct val="130000"/>
              </a:lnSpc>
              <a:buNone/>
              <a:defRPr sz="1800"/>
            </a:lvl1pPr>
          </a:lstStyle>
          <a:p>
            <a:pPr lvl="0"/>
            <a:r>
              <a:rPr lang="zh-CN" altLang="en-US" dirty="0"/>
              <a:t>请输入你的内容</a:t>
            </a:r>
            <a:endParaRPr lang="zh-CN" altLang="en-US" dirty="0"/>
          </a:p>
        </p:txBody>
      </p:sp>
      <p:sp>
        <p:nvSpPr>
          <p:cNvPr id="3" name="日期占位符 2"/>
          <p:cNvSpPr>
            <a:spLocks noGrp="1"/>
          </p:cNvSpPr>
          <p:nvPr>
            <p:ph type="dt" sz="half" idx="2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6" name="灯片编号占位符 5"/>
          <p:cNvSpPr>
            <a:spLocks noGrp="1"/>
          </p:cNvSpPr>
          <p:nvPr>
            <p:ph type="sldNum" sz="quarter" idx="22"/>
          </p:nvPr>
        </p:nvSpPr>
        <p:spPr/>
        <p:txBody>
          <a:bodyPr/>
          <a:lstStyle/>
          <a:p>
            <a:fld id="{C79ECAFE-A460-4E13-ABCB-32CAE6136244}" type="slidenum">
              <a:rPr lang="zh-CN" altLang="en-US" smtClean="0"/>
            </a:fld>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6"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cxnSp>
        <p:nvCxnSpPr>
          <p:cNvPr id="21" name="直接连接符 20"/>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图文-3）">
    <p:spTree>
      <p:nvGrpSpPr>
        <p:cNvPr id="1" name=""/>
        <p:cNvGrpSpPr/>
        <p:nvPr/>
      </p:nvGrpSpPr>
      <p:grpSpPr>
        <a:xfrm>
          <a:off x="0" y="0"/>
          <a:ext cx="0" cy="0"/>
          <a:chOff x="0" y="0"/>
          <a:chExt cx="0" cy="0"/>
        </a:xfrm>
      </p:grpSpPr>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14" name="图片占位符 13"/>
          <p:cNvSpPr>
            <a:spLocks noGrp="1"/>
          </p:cNvSpPr>
          <p:nvPr>
            <p:ph type="pic" sz="quarter" idx="12"/>
          </p:nvPr>
        </p:nvSpPr>
        <p:spPr>
          <a:xfrm>
            <a:off x="660402" y="2447962"/>
            <a:ext cx="4420885" cy="3686138"/>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a:p>
        </p:txBody>
      </p:sp>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任意多边形: 形状 15"/>
          <p:cNvSpPr/>
          <p:nvPr userDrawn="1"/>
        </p:nvSpPr>
        <p:spPr>
          <a:xfrm>
            <a:off x="5162118" y="2447964"/>
            <a:ext cx="3154730" cy="1802652"/>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userDrawn="1"/>
        </p:nvSpPr>
        <p:spPr>
          <a:xfrm>
            <a:off x="8397680" y="2447964"/>
            <a:ext cx="3154731" cy="1802652"/>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userDrawn="1"/>
        </p:nvSpPr>
        <p:spPr>
          <a:xfrm>
            <a:off x="5162118" y="4331447"/>
            <a:ext cx="3154730" cy="1802654"/>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任意多边形: 形状 27"/>
          <p:cNvSpPr/>
          <p:nvPr userDrawn="1"/>
        </p:nvSpPr>
        <p:spPr>
          <a:xfrm>
            <a:off x="8397680" y="4331447"/>
            <a:ext cx="3154731" cy="1802654"/>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3" hasCustomPrompt="1"/>
          </p:nvPr>
        </p:nvSpPr>
        <p:spPr>
          <a:xfrm>
            <a:off x="5398522" y="2612248"/>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12" name="文本占位符 11"/>
          <p:cNvSpPr>
            <a:spLocks noGrp="1"/>
          </p:cNvSpPr>
          <p:nvPr>
            <p:ph type="body" sz="quarter" idx="14" hasCustomPrompt="1"/>
          </p:nvPr>
        </p:nvSpPr>
        <p:spPr>
          <a:xfrm>
            <a:off x="5277103"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46" name="文本占位符 8"/>
          <p:cNvSpPr>
            <a:spLocks noGrp="1"/>
          </p:cNvSpPr>
          <p:nvPr>
            <p:ph type="body" sz="quarter" idx="15" hasCustomPrompt="1"/>
          </p:nvPr>
        </p:nvSpPr>
        <p:spPr>
          <a:xfrm>
            <a:off x="8634084" y="2612248"/>
            <a:ext cx="2681922" cy="461665"/>
          </a:xfrm>
          <a:prstGeom prst="rect">
            <a:avLst/>
          </a:prstGeom>
        </p:spPr>
        <p:txBody>
          <a:bodyPr wrap="square">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7" name="文本占位符 11"/>
          <p:cNvSpPr>
            <a:spLocks noGrp="1"/>
          </p:cNvSpPr>
          <p:nvPr>
            <p:ph type="body" sz="quarter" idx="16" hasCustomPrompt="1"/>
          </p:nvPr>
        </p:nvSpPr>
        <p:spPr>
          <a:xfrm>
            <a:off x="8512665"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48" name="文本占位符 8"/>
          <p:cNvSpPr>
            <a:spLocks noGrp="1"/>
          </p:cNvSpPr>
          <p:nvPr>
            <p:ph type="body" sz="quarter" idx="17" hasCustomPrompt="1"/>
          </p:nvPr>
        </p:nvSpPr>
        <p:spPr>
          <a:xfrm>
            <a:off x="8634084"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49" name="文本占位符 11"/>
          <p:cNvSpPr>
            <a:spLocks noGrp="1"/>
          </p:cNvSpPr>
          <p:nvPr>
            <p:ph type="body" sz="quarter" idx="18" hasCustomPrompt="1"/>
          </p:nvPr>
        </p:nvSpPr>
        <p:spPr>
          <a:xfrm>
            <a:off x="8512665"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50" name="文本占位符 8"/>
          <p:cNvSpPr>
            <a:spLocks noGrp="1"/>
          </p:cNvSpPr>
          <p:nvPr>
            <p:ph type="body" sz="quarter" idx="19" hasCustomPrompt="1"/>
          </p:nvPr>
        </p:nvSpPr>
        <p:spPr>
          <a:xfrm>
            <a:off x="5398522"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51" name="文本占位符 11"/>
          <p:cNvSpPr>
            <a:spLocks noGrp="1"/>
          </p:cNvSpPr>
          <p:nvPr>
            <p:ph type="body" sz="quarter" idx="20" hasCustomPrompt="1"/>
          </p:nvPr>
        </p:nvSpPr>
        <p:spPr>
          <a:xfrm>
            <a:off x="5277103"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sp>
        <p:nvSpPr>
          <p:cNvPr id="52" name="文本占位符 11"/>
          <p:cNvSpPr>
            <a:spLocks noGrp="1"/>
          </p:cNvSpPr>
          <p:nvPr>
            <p:ph type="body" sz="quarter" idx="21" hasCustomPrompt="1"/>
          </p:nvPr>
        </p:nvSpPr>
        <p:spPr>
          <a:xfrm>
            <a:off x="660400" y="1337587"/>
            <a:ext cx="10858500" cy="735563"/>
          </a:xfrm>
          <a:prstGeom prst="rect">
            <a:avLst/>
          </a:prstGeom>
        </p:spPr>
        <p:txBody>
          <a:bodyPr>
            <a:noAutofit/>
          </a:bodyPr>
          <a:lstStyle>
            <a:lvl1pPr marL="0" indent="0" algn="ctr">
              <a:lnSpc>
                <a:spcPct val="130000"/>
              </a:lnSpc>
              <a:buNone/>
              <a:defRPr sz="1800"/>
            </a:lvl1pPr>
          </a:lstStyle>
          <a:p>
            <a:pPr lvl="0"/>
            <a:r>
              <a:rPr lang="zh-CN" altLang="en-US" dirty="0"/>
              <a:t>请输入你的内容</a:t>
            </a:r>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5"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24"/>
          </p:nvPr>
        </p:nvSpPr>
        <p:spPr/>
        <p:txBody>
          <a:bodyPr/>
          <a:lstStyle/>
          <a:p>
            <a:fld id="{C79ECAFE-A460-4E13-ABCB-32CAE6136244}" type="slidenum">
              <a:rPr lang="zh-CN" altLang="en-US" smtClean="0"/>
            </a:fld>
            <a:endParaRPr lang="zh-CN" altLang="en-US" dirty="0"/>
          </a:p>
        </p:txBody>
      </p:sp>
      <p:cxnSp>
        <p:nvCxnSpPr>
          <p:cNvPr id="26" name="直接连接符 25"/>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图文-4）">
    <p:spTree>
      <p:nvGrpSpPr>
        <p:cNvPr id="1" name=""/>
        <p:cNvGrpSpPr/>
        <p:nvPr/>
      </p:nvGrpSpPr>
      <p:grpSpPr>
        <a:xfrm>
          <a:off x="0" y="0"/>
          <a:ext cx="0" cy="0"/>
          <a:chOff x="0" y="0"/>
          <a:chExt cx="0" cy="0"/>
        </a:xfrm>
      </p:grpSpPr>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14" name="图片占位符 13"/>
          <p:cNvSpPr>
            <a:spLocks noGrp="1"/>
          </p:cNvSpPr>
          <p:nvPr>
            <p:ph type="pic" sz="quarter" idx="12"/>
          </p:nvPr>
        </p:nvSpPr>
        <p:spPr>
          <a:xfrm>
            <a:off x="660402" y="1585023"/>
            <a:ext cx="5984238" cy="4554593"/>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dirty="0"/>
          </a:p>
        </p:txBody>
      </p:sp>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任意多边形: 形状 15"/>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12" name="文本占位符 11"/>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lang="zh-CN" altLang="en-US" dirty="0"/>
              <a:t>请输入你的内容</a:t>
            </a:r>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5"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24"/>
          </p:nvPr>
        </p:nvSpPr>
        <p:spPr/>
        <p:txBody>
          <a:bodyPr/>
          <a:lstStyle/>
          <a:p>
            <a:fld id="{C79ECAFE-A460-4E13-ABCB-32CAE6136244}" type="slidenum">
              <a:rPr lang="zh-CN" altLang="en-US" smtClean="0"/>
            </a:fld>
            <a:endParaRPr lang="zh-CN" altLang="en-US" dirty="0"/>
          </a:p>
        </p:txBody>
      </p:sp>
      <p:sp>
        <p:nvSpPr>
          <p:cNvPr id="2" name="矩形 1"/>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sp>
        <p:nvSpPr>
          <p:cNvPr id="36" name="文本占位符 11"/>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cxnSp>
        <p:nvCxnSpPr>
          <p:cNvPr id="21" name="直接连接符 20"/>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图文-5）">
    <p:spTree>
      <p:nvGrpSpPr>
        <p:cNvPr id="1" name=""/>
        <p:cNvGrpSpPr/>
        <p:nvPr/>
      </p:nvGrpSpPr>
      <p:grpSpPr>
        <a:xfrm>
          <a:off x="0" y="0"/>
          <a:ext cx="0" cy="0"/>
          <a:chOff x="0" y="0"/>
          <a:chExt cx="0" cy="0"/>
        </a:xfrm>
      </p:grpSpPr>
      <p:sp>
        <p:nvSpPr>
          <p:cNvPr id="63" name="图片占位符 62"/>
          <p:cNvSpPr>
            <a:spLocks noGrp="1"/>
          </p:cNvSpPr>
          <p:nvPr>
            <p:ph type="pic" sz="quarter" idx="27"/>
          </p:nvPr>
        </p:nvSpPr>
        <p:spPr>
          <a:xfrm>
            <a:off x="660404"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4" name="图片占位符 63"/>
          <p:cNvSpPr>
            <a:spLocks noGrp="1"/>
          </p:cNvSpPr>
          <p:nvPr>
            <p:ph type="pic" sz="quarter" idx="28"/>
          </p:nvPr>
        </p:nvSpPr>
        <p:spPr>
          <a:xfrm>
            <a:off x="3696741"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5" name="图片占位符 64"/>
          <p:cNvSpPr>
            <a:spLocks noGrp="1"/>
          </p:cNvSpPr>
          <p:nvPr>
            <p:ph type="pic" sz="quarter" idx="29"/>
          </p:nvPr>
        </p:nvSpPr>
        <p:spPr>
          <a:xfrm>
            <a:off x="660404" y="3895974"/>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6" name="图片占位符 65"/>
          <p:cNvSpPr>
            <a:spLocks noGrp="1"/>
          </p:cNvSpPr>
          <p:nvPr>
            <p:ph type="pic" sz="quarter" idx="30"/>
          </p:nvPr>
        </p:nvSpPr>
        <p:spPr>
          <a:xfrm>
            <a:off x="3696741" y="3895974"/>
            <a:ext cx="2947899"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pic>
        <p:nvPicPr>
          <p:cNvPr id="29" name="图片 2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任意多边形: 形状 15"/>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endParaRPr lang="zh-CN" altLang="en-US" dirty="0"/>
          </a:p>
        </p:txBody>
      </p:sp>
      <p:sp>
        <p:nvSpPr>
          <p:cNvPr id="12" name="文本占位符 11"/>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lang="zh-CN" altLang="en-US" dirty="0"/>
              <a:t>请输入你的内容</a:t>
            </a:r>
            <a:endParaRPr lang="zh-CN" altLang="en-US" dirty="0"/>
          </a:p>
        </p:txBody>
      </p:sp>
      <p:grpSp>
        <p:nvGrpSpPr>
          <p:cNvPr id="32" name="组合 31"/>
          <p:cNvGrpSpPr/>
          <p:nvPr userDrawn="1"/>
        </p:nvGrpSpPr>
        <p:grpSpPr>
          <a:xfrm>
            <a:off x="660400" y="344681"/>
            <a:ext cx="384771" cy="384771"/>
            <a:chOff x="669869" y="597306"/>
            <a:chExt cx="409972" cy="409973"/>
          </a:xfrm>
        </p:grpSpPr>
        <p:sp>
          <p:nvSpPr>
            <p:cNvPr id="33"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5"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24"/>
          </p:nvPr>
        </p:nvSpPr>
        <p:spPr/>
        <p:txBody>
          <a:bodyPr/>
          <a:lstStyle/>
          <a:p>
            <a:fld id="{C79ECAFE-A460-4E13-ABCB-32CAE6136244}" type="slidenum">
              <a:rPr lang="zh-CN" altLang="en-US" smtClean="0"/>
            </a:fld>
            <a:endParaRPr lang="zh-CN" altLang="en-US" dirty="0"/>
          </a:p>
        </p:txBody>
      </p:sp>
      <p:sp>
        <p:nvSpPr>
          <p:cNvPr id="2" name="矩形 1"/>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sp>
        <p:nvSpPr>
          <p:cNvPr id="36" name="文本占位符 11"/>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endParaRPr lang="zh-CN" altLang="en-US" dirty="0"/>
          </a:p>
        </p:txBody>
      </p:sp>
      <p:cxnSp>
        <p:nvCxnSpPr>
          <p:cNvPr id="22" name="直接连接符 21"/>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8" name="图片 17" descr="图片包含 树, 户外, 建筑物, 道路&#10;&#10;自动生成的说明"/>
          <p:cNvPicPr>
            <a:picLocks noChangeAspect="1"/>
          </p:cNvPicPr>
          <p:nvPr userDrawn="1"/>
        </p:nvPicPr>
        <p:blipFill rotWithShape="1">
          <a:blip r:embed="rId2" cstate="email">
            <a:alphaModFix amt="15000"/>
          </a:blip>
          <a:srcRect/>
          <a:stretch>
            <a:fillRect/>
          </a:stretch>
        </p:blipFill>
        <p:spPr>
          <a:xfrm>
            <a:off x="4282440" y="0"/>
            <a:ext cx="7909560" cy="6858000"/>
          </a:xfrm>
          <a:prstGeom prst="rect">
            <a:avLst/>
          </a:prstGeom>
        </p:spPr>
      </p:pic>
      <p:sp>
        <p:nvSpPr>
          <p:cNvPr id="19" name="矩形 18"/>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userDrawn="1"/>
        </p:nvSpPr>
        <p:spPr>
          <a:xfrm>
            <a:off x="0" y="0"/>
            <a:ext cx="12192000" cy="6858000"/>
          </a:xfrm>
          <a:prstGeom prst="rect">
            <a:avLst/>
          </a:prstGeom>
          <a:blipFill dpi="0" rotWithShape="1">
            <a:blip r:embed="rId3" cstate="email">
              <a:alphaModFix amt="5000"/>
            </a:blip>
            <a:srcRect/>
            <a:tile tx="0" ty="0" sx="100000" sy="100000" flip="none" algn="tl"/>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descr="图片包含 树, 户外, 建筑物, 道路&#10;&#10;自动生成的说明"/>
          <p:cNvPicPr>
            <a:picLocks noChangeAspect="1"/>
          </p:cNvPicPr>
          <p:nvPr userDrawn="1"/>
        </p:nvPicPr>
        <p:blipFill rotWithShape="1">
          <a:blip r:embed="rId4" cstate="email"/>
          <a:srcRect/>
          <a:stretch>
            <a:fill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sp>
        <p:nvSpPr>
          <p:cNvPr id="52" name="任意多边形: 形状 51"/>
          <p:cNvSpPr/>
          <p:nvPr userDrawn="1"/>
        </p:nvSpPr>
        <p:spPr>
          <a:xfrm rot="1759603">
            <a:off x="5759550" y="3287609"/>
            <a:ext cx="326672" cy="3900322"/>
          </a:xfrm>
          <a:custGeom>
            <a:avLst/>
            <a:gdLst>
              <a:gd name="connsiteX0" fmla="*/ 0 w 326672"/>
              <a:gd name="connsiteY0" fmla="*/ 0 h 3900322"/>
              <a:gd name="connsiteX1" fmla="*/ 326672 w 326672"/>
              <a:gd name="connsiteY1" fmla="*/ 0 h 3900322"/>
              <a:gd name="connsiteX2" fmla="*/ 326672 w 326672"/>
              <a:gd name="connsiteY2" fmla="*/ 3716802 h 3900322"/>
              <a:gd name="connsiteX3" fmla="*/ 0 w 326672"/>
              <a:gd name="connsiteY3" fmla="*/ 3900322 h 3900322"/>
            </a:gdLst>
            <a:ahLst/>
            <a:cxnLst>
              <a:cxn ang="0">
                <a:pos x="connsiteX0" y="connsiteY0"/>
              </a:cxn>
              <a:cxn ang="0">
                <a:pos x="connsiteX1" y="connsiteY1"/>
              </a:cxn>
              <a:cxn ang="0">
                <a:pos x="connsiteX2" y="connsiteY2"/>
              </a:cxn>
              <a:cxn ang="0">
                <a:pos x="connsiteX3" y="connsiteY3"/>
              </a:cxn>
            </a:cxnLst>
            <a:rect l="l" t="t" r="r" b="b"/>
            <a:pathLst>
              <a:path w="326672" h="3900322">
                <a:moveTo>
                  <a:pt x="0" y="0"/>
                </a:moveTo>
                <a:lnTo>
                  <a:pt x="326672" y="0"/>
                </a:lnTo>
                <a:lnTo>
                  <a:pt x="326672" y="3716802"/>
                </a:lnTo>
                <a:lnTo>
                  <a:pt x="0" y="39003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任意多边形: 形状 43"/>
          <p:cNvSpPr/>
          <p:nvPr userDrawn="1"/>
        </p:nvSpPr>
        <p:spPr>
          <a:xfrm rot="1759603">
            <a:off x="8280302" y="-201925"/>
            <a:ext cx="170609" cy="2499133"/>
          </a:xfrm>
          <a:custGeom>
            <a:avLst/>
            <a:gdLst>
              <a:gd name="connsiteX0" fmla="*/ 0 w 170609"/>
              <a:gd name="connsiteY0" fmla="*/ 95846 h 2499133"/>
              <a:gd name="connsiteX1" fmla="*/ 170609 w 170609"/>
              <a:gd name="connsiteY1" fmla="*/ 0 h 2499133"/>
              <a:gd name="connsiteX2" fmla="*/ 170609 w 170609"/>
              <a:gd name="connsiteY2" fmla="*/ 2499133 h 2499133"/>
              <a:gd name="connsiteX3" fmla="*/ 0 w 170609"/>
              <a:gd name="connsiteY3" fmla="*/ 2499133 h 2499133"/>
            </a:gdLst>
            <a:ahLst/>
            <a:cxnLst>
              <a:cxn ang="0">
                <a:pos x="connsiteX0" y="connsiteY0"/>
              </a:cxn>
              <a:cxn ang="0">
                <a:pos x="connsiteX1" y="connsiteY1"/>
              </a:cxn>
              <a:cxn ang="0">
                <a:pos x="connsiteX2" y="connsiteY2"/>
              </a:cxn>
              <a:cxn ang="0">
                <a:pos x="connsiteX3" y="connsiteY3"/>
              </a:cxn>
            </a:cxnLst>
            <a:rect l="l" t="t" r="r" b="b"/>
            <a:pathLst>
              <a:path w="170609" h="2499133">
                <a:moveTo>
                  <a:pt x="0" y="95846"/>
                </a:moveTo>
                <a:lnTo>
                  <a:pt x="170609" y="0"/>
                </a:lnTo>
                <a:lnTo>
                  <a:pt x="170609" y="2499133"/>
                </a:lnTo>
                <a:lnTo>
                  <a:pt x="0" y="2499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任意多边形: 形状 21"/>
          <p:cNvSpPr/>
          <p:nvPr userDrawn="1"/>
        </p:nvSpPr>
        <p:spPr>
          <a:xfrm rot="1759603">
            <a:off x="11257062" y="-144084"/>
            <a:ext cx="326672" cy="3732241"/>
          </a:xfrm>
          <a:custGeom>
            <a:avLst/>
            <a:gdLst>
              <a:gd name="connsiteX0" fmla="*/ 0 w 326672"/>
              <a:gd name="connsiteY0" fmla="*/ 0 h 3732241"/>
              <a:gd name="connsiteX1" fmla="*/ 326672 w 326672"/>
              <a:gd name="connsiteY1" fmla="*/ 581488 h 3732241"/>
              <a:gd name="connsiteX2" fmla="*/ 326672 w 326672"/>
              <a:gd name="connsiteY2" fmla="*/ 3732241 h 3732241"/>
              <a:gd name="connsiteX3" fmla="*/ 0 w 326672"/>
              <a:gd name="connsiteY3" fmla="*/ 3732241 h 3732241"/>
            </a:gdLst>
            <a:ahLst/>
            <a:cxnLst>
              <a:cxn ang="0">
                <a:pos x="connsiteX0" y="connsiteY0"/>
              </a:cxn>
              <a:cxn ang="0">
                <a:pos x="connsiteX1" y="connsiteY1"/>
              </a:cxn>
              <a:cxn ang="0">
                <a:pos x="connsiteX2" y="connsiteY2"/>
              </a:cxn>
              <a:cxn ang="0">
                <a:pos x="connsiteX3" y="connsiteY3"/>
              </a:cxn>
            </a:cxnLst>
            <a:rect l="l" t="t" r="r" b="b"/>
            <a:pathLst>
              <a:path w="326672" h="3732241">
                <a:moveTo>
                  <a:pt x="0" y="0"/>
                </a:moveTo>
                <a:lnTo>
                  <a:pt x="326672" y="581488"/>
                </a:lnTo>
                <a:lnTo>
                  <a:pt x="326672" y="3732241"/>
                </a:lnTo>
                <a:lnTo>
                  <a:pt x="0" y="37322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3" name="任意多边形: 形状 52"/>
          <p:cNvSpPr/>
          <p:nvPr userDrawn="1"/>
        </p:nvSpPr>
        <p:spPr>
          <a:xfrm rot="1759603">
            <a:off x="9271255" y="4019758"/>
            <a:ext cx="170609" cy="3077209"/>
          </a:xfrm>
          <a:custGeom>
            <a:avLst/>
            <a:gdLst>
              <a:gd name="connsiteX0" fmla="*/ 0 w 170609"/>
              <a:gd name="connsiteY0" fmla="*/ 0 h 3077209"/>
              <a:gd name="connsiteX1" fmla="*/ 170609 w 170609"/>
              <a:gd name="connsiteY1" fmla="*/ 0 h 3077209"/>
              <a:gd name="connsiteX2" fmla="*/ 170609 w 170609"/>
              <a:gd name="connsiteY2" fmla="*/ 2981364 h 3077209"/>
              <a:gd name="connsiteX3" fmla="*/ 0 w 170609"/>
              <a:gd name="connsiteY3" fmla="*/ 3077209 h 3077209"/>
            </a:gdLst>
            <a:ahLst/>
            <a:cxnLst>
              <a:cxn ang="0">
                <a:pos x="connsiteX0" y="connsiteY0"/>
              </a:cxn>
              <a:cxn ang="0">
                <a:pos x="connsiteX1" y="connsiteY1"/>
              </a:cxn>
              <a:cxn ang="0">
                <a:pos x="connsiteX2" y="connsiteY2"/>
              </a:cxn>
              <a:cxn ang="0">
                <a:pos x="connsiteX3" y="connsiteY3"/>
              </a:cxn>
            </a:cxnLst>
            <a:rect l="l" t="t" r="r" b="b"/>
            <a:pathLst>
              <a:path w="170609" h="3077209">
                <a:moveTo>
                  <a:pt x="0" y="0"/>
                </a:moveTo>
                <a:lnTo>
                  <a:pt x="170609" y="0"/>
                </a:lnTo>
                <a:lnTo>
                  <a:pt x="170609" y="2981364"/>
                </a:lnTo>
                <a:lnTo>
                  <a:pt x="0" y="30772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文本占位符 25"/>
          <p:cNvSpPr>
            <a:spLocks noGrp="1"/>
          </p:cNvSpPr>
          <p:nvPr>
            <p:ph type="body" sz="quarter" idx="11"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38" name="文本占位符 25"/>
          <p:cNvSpPr>
            <a:spLocks noGrp="1"/>
          </p:cNvSpPr>
          <p:nvPr>
            <p:ph type="body" sz="quarter" idx="12"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cxnSp>
        <p:nvCxnSpPr>
          <p:cNvPr id="39" name="直接连接符 38"/>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21" name="图片 20"/>
          <p:cNvPicPr>
            <a:picLocks noChangeAspect="1"/>
          </p:cNvPicPr>
          <p:nvPr userDrawn="1"/>
        </p:nvPicPr>
        <p:blipFill>
          <a:blip r:embed="rId5" cstate="email"/>
          <a:stretch>
            <a:fillRect/>
          </a:stretch>
        </p:blipFill>
        <p:spPr>
          <a:xfrm>
            <a:off x="660400" y="312015"/>
            <a:ext cx="1375700" cy="437285"/>
          </a:xfrm>
          <a:prstGeom prst="rect">
            <a:avLst/>
          </a:prstGeom>
        </p:spPr>
      </p:pic>
      <p:sp>
        <p:nvSpPr>
          <p:cNvPr id="20" name="文本占位符 28"/>
          <p:cNvSpPr>
            <a:spLocks noGrp="1"/>
          </p:cNvSpPr>
          <p:nvPr>
            <p:ph type="body" sz="quarter" idx="17"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email">
            <a:duotone>
              <a:schemeClr val="bg2">
                <a:shade val="45000"/>
                <a:satMod val="135000"/>
              </a:schemeClr>
              <a:prstClr val="white"/>
            </a:duotone>
          </a:blip>
          <a:srcRect/>
          <a:stretch>
            <a:fillRect/>
          </a:stretch>
        </p:blipFill>
        <p:spPr>
          <a:xfrm>
            <a:off x="1" y="-5557"/>
            <a:ext cx="12192000" cy="6863557"/>
          </a:xfrm>
          <a:prstGeom prst="rect">
            <a:avLst/>
          </a:prstGeom>
        </p:spPr>
      </p:pic>
      <p:sp>
        <p:nvSpPr>
          <p:cNvPr id="4" name="矩形 3"/>
          <p:cNvSpPr/>
          <p:nvPr userDrawn="1"/>
        </p:nvSpPr>
        <p:spPr>
          <a:xfrm>
            <a:off x="-3" y="2077796"/>
            <a:ext cx="12192000" cy="4780204"/>
          </a:xfrm>
          <a:prstGeom prst="rect">
            <a:avLst/>
          </a:prstGeom>
          <a:gradFill>
            <a:gsLst>
              <a:gs pos="0">
                <a:srgbClr val="010000">
                  <a:alpha val="0"/>
                </a:srgbClr>
              </a:gs>
              <a:gs pos="100000">
                <a:srgbClr val="01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p:cNvSpPr/>
          <p:nvPr userDrawn="1"/>
        </p:nvSpPr>
        <p:spPr>
          <a:xfrm rot="10800000">
            <a:off x="-1" y="-5557"/>
            <a:ext cx="12191999" cy="3217764"/>
          </a:xfrm>
          <a:prstGeom prst="rect">
            <a:avLst/>
          </a:prstGeom>
          <a:gradFill>
            <a:gsLst>
              <a:gs pos="0">
                <a:srgbClr val="010000">
                  <a:alpha val="0"/>
                </a:srgbClr>
              </a:gs>
              <a:gs pos="100000">
                <a:srgbClr val="01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矩形 5"/>
          <p:cNvSpPr/>
          <p:nvPr userDrawn="1"/>
        </p:nvSpPr>
        <p:spPr>
          <a:xfrm>
            <a:off x="-1" y="0"/>
            <a:ext cx="12192001" cy="6811864"/>
          </a:xfrm>
          <a:prstGeom prst="rect">
            <a:avLst/>
          </a:prstGeom>
          <a:solidFill>
            <a:srgbClr val="080304">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文本框 6"/>
          <p:cNvSpPr txBox="1"/>
          <p:nvPr userDrawn="1"/>
        </p:nvSpPr>
        <p:spPr>
          <a:xfrm>
            <a:off x="4760680" y="564634"/>
            <a:ext cx="2670634" cy="369332"/>
          </a:xfrm>
          <a:prstGeom prst="rect">
            <a:avLst/>
          </a:prstGeom>
          <a:noFill/>
        </p:spPr>
        <p:txBody>
          <a:bodyPr wrap="square" rtlCol="0">
            <a:spAutoFit/>
          </a:bodyPr>
          <a:lstStyle>
            <a:defPPr>
              <a:defRPr lang="en-US"/>
            </a:defPPr>
            <a:lvl1pPr algn="dist">
              <a:defRPr sz="1600">
                <a:solidFill>
                  <a:schemeClr val="bg1"/>
                </a:solidFill>
                <a:latin typeface="+mj-ea"/>
                <a:ea typeface="+mj-ea"/>
              </a:defRPr>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本</a:t>
            </a:r>
            <a:r>
              <a:rPr kumimoji="0" lang="en-US" altLang="zh-CN"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PPT</a:t>
            </a:r>
            <a:r>
              <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模板正参与</a:t>
            </a:r>
            <a:endParaRPr kumimoji="0" 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矩形 7"/>
          <p:cNvSpPr/>
          <p:nvPr userDrawn="1"/>
        </p:nvSpPr>
        <p:spPr>
          <a:xfrm>
            <a:off x="3602350" y="2482543"/>
            <a:ext cx="4987300" cy="400109"/>
          </a:xfrm>
          <a:prstGeom prst="rect">
            <a:avLst/>
          </a:prstGeom>
          <a:gradFill flip="none" rotWithShape="1">
            <a:gsLst>
              <a:gs pos="100000">
                <a:srgbClr val="CB9B53">
                  <a:alpha val="0"/>
                </a:srgbClr>
              </a:gs>
              <a:gs pos="0">
                <a:srgbClr val="CB9B53">
                  <a:alpha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1" i="0" u="none" strike="noStrike" kern="1200" cap="none" spc="0" normalizeH="0" baseline="0" noProof="0">
              <a:ln>
                <a:noFill/>
              </a:ln>
              <a:solidFill>
                <a:srgbClr val="0E5177"/>
              </a:solidFill>
              <a:effectLst/>
              <a:uLnTx/>
              <a:uFillTx/>
              <a:latin typeface="Segoe UI" panose="020B0502040204020203"/>
              <a:ea typeface="微软雅黑" panose="020B0503020204020204" charset="-122"/>
              <a:cs typeface="+mn-cs"/>
            </a:endParaRPr>
          </a:p>
        </p:txBody>
      </p:sp>
      <p:sp>
        <p:nvSpPr>
          <p:cNvPr id="9" name="文本框 8"/>
          <p:cNvSpPr txBox="1"/>
          <p:nvPr userDrawn="1"/>
        </p:nvSpPr>
        <p:spPr>
          <a:xfrm>
            <a:off x="4049486" y="2517885"/>
            <a:ext cx="4093028"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 </a:t>
            </a:r>
            <a:r>
              <a:rPr kumimoji="0" lang="zh-CN" altLang="en-US"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第一届高校</a:t>
            </a:r>
            <a:r>
              <a:rPr kumimoji="0" lang="en-US" altLang="zh-CN"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PPT</a:t>
            </a:r>
            <a:r>
              <a:rPr kumimoji="0" lang="zh-CN" altLang="en-US"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模板设计大赛 </a:t>
            </a:r>
            <a:endParaRPr kumimoji="0" lang="en-US"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文本框 10"/>
          <p:cNvSpPr txBox="1"/>
          <p:nvPr userDrawn="1"/>
        </p:nvSpPr>
        <p:spPr>
          <a:xfrm>
            <a:off x="6133678" y="4824918"/>
            <a:ext cx="2545865" cy="1061381"/>
          </a:xfrm>
          <a:prstGeom prst="rect">
            <a:avLst/>
          </a:prstGeom>
          <a:noFill/>
        </p:spPr>
        <p:txBody>
          <a:bodyPr wrap="square" rtlCol="0">
            <a:spAutoFit/>
          </a:bodyPr>
          <a:lstStyle>
            <a:defPPr>
              <a:defRPr lang="en-US"/>
            </a:defPPr>
            <a:lvl1pPr algn="dist">
              <a:defRPr>
                <a:solidFill>
                  <a:schemeClr val="bg1"/>
                </a:solidFill>
                <a:latin typeface="+mj-ea"/>
                <a:ea typeface="+mj-ea"/>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rPr>
              <a:t>微信扫码</a:t>
            </a:r>
            <a:endParaRPr kumimoji="0" lang="en-US" altLang="zh-CN"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rPr>
              <a:t>来聆听模板作者</a:t>
            </a:r>
            <a:endParaRPr kumimoji="0" lang="en-US" altLang="zh-CN"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rPr>
              <a:t>设计灵感、制作思路</a:t>
            </a:r>
            <a:endParaRPr kumimoji="0" 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userDrawn="1"/>
        </p:nvPicPr>
        <p:blipFill>
          <a:blip r:embed="rId3" cstate="email"/>
          <a:stretch>
            <a:fillRect/>
          </a:stretch>
        </p:blipFill>
        <p:spPr>
          <a:xfrm>
            <a:off x="-615419" y="3771974"/>
            <a:ext cx="13817069" cy="3996426"/>
          </a:xfrm>
          <a:prstGeom prst="rect">
            <a:avLst/>
          </a:prstGeom>
        </p:spPr>
      </p:pic>
      <p:pic>
        <p:nvPicPr>
          <p:cNvPr id="13" name="图片 12"/>
          <p:cNvPicPr>
            <a:picLocks noChangeAspect="1"/>
          </p:cNvPicPr>
          <p:nvPr userDrawn="1"/>
        </p:nvPicPr>
        <p:blipFill>
          <a:blip r:embed="rId4" cstate="email"/>
          <a:stretch>
            <a:fillRect/>
          </a:stretch>
        </p:blipFill>
        <p:spPr>
          <a:xfrm>
            <a:off x="1683657" y="716939"/>
            <a:ext cx="8824686" cy="1844708"/>
          </a:xfrm>
          <a:prstGeom prst="rect">
            <a:avLst/>
          </a:prstGeom>
        </p:spPr>
      </p:pic>
      <p:sp>
        <p:nvSpPr>
          <p:cNvPr id="14" name="文本框 13"/>
          <p:cNvSpPr txBox="1"/>
          <p:nvPr userDrawn="1"/>
        </p:nvSpPr>
        <p:spPr>
          <a:xfrm>
            <a:off x="3742050" y="2971888"/>
            <a:ext cx="1983605"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rPr>
              <a:t>活动主办：秋叶</a:t>
            </a:r>
            <a:r>
              <a:rPr kumimoji="0" lang="en-US" altLang="zh-CN"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rPr>
              <a:t>PPT</a:t>
            </a:r>
            <a:endParaRPr kumimoji="0" 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endParaRPr>
          </a:p>
        </p:txBody>
      </p:sp>
      <p:sp>
        <p:nvSpPr>
          <p:cNvPr id="15" name="文本框 14"/>
          <p:cNvSpPr txBox="1"/>
          <p:nvPr userDrawn="1"/>
        </p:nvSpPr>
        <p:spPr>
          <a:xfrm>
            <a:off x="6079638" y="2971888"/>
            <a:ext cx="2492943"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rPr>
              <a:t>技术支持：微软听听文档</a:t>
            </a:r>
            <a:endParaRPr kumimoji="0" 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endParaRPr>
          </a:p>
        </p:txBody>
      </p:sp>
      <p:sp>
        <p:nvSpPr>
          <p:cNvPr id="16" name="矩形 15"/>
          <p:cNvSpPr/>
          <p:nvPr userDrawn="1"/>
        </p:nvSpPr>
        <p:spPr>
          <a:xfrm>
            <a:off x="3600610" y="3494767"/>
            <a:ext cx="2318400" cy="2318400"/>
          </a:xfrm>
          <a:prstGeom prst="rect">
            <a:avLst/>
          </a:prstGeom>
          <a:solidFill>
            <a:schemeClr val="bg1"/>
          </a:solidFill>
          <a:ln w="57150">
            <a:solidFill>
              <a:srgbClr val="CB9B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46331" cy="369332"/>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2025170"/>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使用说明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258532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本</a:t>
            </a: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PPT</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模板为作者原创，著作权归作者所有。</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您仅可以个人非商业用途使用本</a:t>
            </a: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PPT</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a:t>
            </a:r>
            <a:r>
              <a:rPr kumimoji="0" lang="zh-CN" altLang="en-US" sz="1400" b="0" i="0" u="none" strike="noStrike" kern="1200" cap="none" spc="0" normalizeH="0" baseline="0" noProof="0">
                <a:ln>
                  <a:noFill/>
                </a:ln>
                <a:solidFill>
                  <a:prstClr val="white"/>
                </a:solidFill>
                <a:effectLst/>
                <a:uLnTx/>
                <a:uFillTx/>
                <a:latin typeface="+mn-lt"/>
                <a:ea typeface="微软雅黑" panose="020B0503020204020204" charset="-122"/>
                <a:cs typeface="+mn-cs"/>
              </a:rPr>
              <a:t>未经权利人书面明确授权，不可将信息内容的全部或部分用于出售，或以出租、出借、转让、分销、发布等其他任何方式供他人使用</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a:t>
            </a:r>
            <a:r>
              <a:rPr kumimoji="0" lang="zh-CN" altLang="en-US" sz="1400" b="0" i="0" u="none" strike="noStrike" kern="1200" cap="none" spc="0" normalizeH="0" baseline="0" noProof="0">
                <a:ln>
                  <a:noFill/>
                </a:ln>
                <a:solidFill>
                  <a:prstClr val="white"/>
                </a:solidFill>
                <a:effectLst/>
                <a:uLnTx/>
                <a:uFillTx/>
                <a:latin typeface="+mn-lt"/>
                <a:ea typeface="微软雅黑" panose="020B0503020204020204" charset="-122"/>
                <a:cs typeface="+mn-cs"/>
              </a:rPr>
              <a:t>否则将承担法律责任。</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OfficePLUS</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尊重知识产权并注重保护用户享有的各项权利。</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OfficePLUS</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拥有对本</a:t>
            </a: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PPT</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模板进行展示、报道、宣传及用于市场活动的权利，若在比赛或商业应用过程中发生版权纠纷，其法律责任由作者本人承担。</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email">
            <a:alphaModFix amt="10000"/>
          </a:blip>
          <a:srcRect/>
          <a:stretch>
            <a:fillRect/>
          </a:stretch>
        </p:blipFill>
        <p:spPr>
          <a:xfrm>
            <a:off x="0" y="0"/>
            <a:ext cx="12192000" cy="6858000"/>
          </a:xfrm>
          <a:prstGeom prst="rect">
            <a:avLst/>
          </a:prstGeom>
        </p:spPr>
      </p:pic>
      <p:sp>
        <p:nvSpPr>
          <p:cNvPr id="18" name="任意多边形: 形状 17"/>
          <p:cNvSpPr/>
          <p:nvPr userDrawn="1"/>
        </p:nvSpPr>
        <p:spPr>
          <a:xfrm>
            <a:off x="0" y="0"/>
            <a:ext cx="5953266" cy="6858000"/>
          </a:xfrm>
          <a:custGeom>
            <a:avLst/>
            <a:gdLst>
              <a:gd name="connsiteX0" fmla="*/ 0 w 5953266"/>
              <a:gd name="connsiteY0" fmla="*/ 0 h 6858000"/>
              <a:gd name="connsiteX1" fmla="*/ 4026732 w 5953266"/>
              <a:gd name="connsiteY1" fmla="*/ 0 h 6858000"/>
              <a:gd name="connsiteX2" fmla="*/ 4359910 w 5953266"/>
              <a:gd name="connsiteY2" fmla="*/ 252902 h 6858000"/>
              <a:gd name="connsiteX3" fmla="*/ 5953266 w 5953266"/>
              <a:gd name="connsiteY3" fmla="*/ 3682471 h 6858000"/>
              <a:gd name="connsiteX4" fmla="*/ 4670843 w 5953266"/>
              <a:gd name="connsiteY4" fmla="*/ 6825186 h 6858000"/>
              <a:gd name="connsiteX5" fmla="*/ 4635274 w 5953266"/>
              <a:gd name="connsiteY5" fmla="*/ 6858000 h 6858000"/>
              <a:gd name="connsiteX6" fmla="*/ 0 w 59532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266" h="6858000">
                <a:moveTo>
                  <a:pt x="0" y="0"/>
                </a:moveTo>
                <a:lnTo>
                  <a:pt x="4026732" y="0"/>
                </a:lnTo>
                <a:lnTo>
                  <a:pt x="4359910" y="252902"/>
                </a:lnTo>
                <a:cubicBezTo>
                  <a:pt x="5333013" y="1068083"/>
                  <a:pt x="5953266" y="2301751"/>
                  <a:pt x="5953266" y="3682471"/>
                </a:cubicBezTo>
                <a:cubicBezTo>
                  <a:pt x="5953266" y="4909778"/>
                  <a:pt x="5463189" y="6020895"/>
                  <a:pt x="4670843" y="6825186"/>
                </a:cubicBezTo>
                <a:lnTo>
                  <a:pt x="4635274" y="6858000"/>
                </a:lnTo>
                <a:lnTo>
                  <a:pt x="0" y="6858000"/>
                </a:lnTo>
                <a:close/>
              </a:path>
            </a:pathLst>
          </a:custGeom>
          <a:solidFill>
            <a:schemeClr val="bg1">
              <a:alpha val="9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2" name="图片 121"/>
          <p:cNvPicPr>
            <a:picLocks noChangeAspect="1"/>
          </p:cNvPicPr>
          <p:nvPr userDrawn="1"/>
        </p:nvPicPr>
        <p:blipFill>
          <a:blip r:embed="rId3" cstate="email"/>
          <a:srcRect l="35649" t="16934" b="16934"/>
          <a:stretch>
            <a:fillRect/>
          </a:stretch>
        </p:blipFill>
        <p:spPr>
          <a:xfrm>
            <a:off x="2" y="0"/>
            <a:ext cx="6677201" cy="6858000"/>
          </a:xfrm>
          <a:custGeom>
            <a:avLst/>
            <a:gdLst>
              <a:gd name="connsiteX0" fmla="*/ 0 w 6677201"/>
              <a:gd name="connsiteY0" fmla="*/ 0 h 6858000"/>
              <a:gd name="connsiteX1" fmla="*/ 6677201 w 6677201"/>
              <a:gd name="connsiteY1" fmla="*/ 0 h 6858000"/>
              <a:gd name="connsiteX2" fmla="*/ 6677201 w 6677201"/>
              <a:gd name="connsiteY2" fmla="*/ 6858000 h 6858000"/>
              <a:gd name="connsiteX3" fmla="*/ 0 w 66772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77201" h="6858000">
                <a:moveTo>
                  <a:pt x="0" y="0"/>
                </a:moveTo>
                <a:lnTo>
                  <a:pt x="6677201" y="0"/>
                </a:lnTo>
                <a:lnTo>
                  <a:pt x="6677201" y="6858000"/>
                </a:lnTo>
                <a:lnTo>
                  <a:pt x="0" y="6858000"/>
                </a:lnTo>
                <a:close/>
              </a:path>
            </a:pathLst>
          </a:custGeom>
        </p:spPr>
      </p:pic>
      <p:pic>
        <p:nvPicPr>
          <p:cNvPr id="121" name="图片 120"/>
          <p:cNvPicPr/>
          <p:nvPr userDrawn="1"/>
        </p:nvPicPr>
        <p:blipFill>
          <a:blip r:embed="rId4" cstate="email">
            <a:alphaModFix amt="3000"/>
          </a:blip>
          <a:srcRect l="33973" t="9127" b="14811"/>
          <a:stretch>
            <a:fillRect/>
          </a:stretch>
        </p:blipFill>
        <p:spPr>
          <a:xfrm>
            <a:off x="0" y="0"/>
            <a:ext cx="5953266" cy="6858000"/>
          </a:xfrm>
          <a:custGeom>
            <a:avLst/>
            <a:gdLst>
              <a:gd name="connsiteX0" fmla="*/ 0 w 5953266"/>
              <a:gd name="connsiteY0" fmla="*/ 0 h 6858000"/>
              <a:gd name="connsiteX1" fmla="*/ 5953266 w 5953266"/>
              <a:gd name="connsiteY1" fmla="*/ 0 h 6858000"/>
              <a:gd name="connsiteX2" fmla="*/ 5953266 w 5953266"/>
              <a:gd name="connsiteY2" fmla="*/ 6858000 h 6858000"/>
              <a:gd name="connsiteX3" fmla="*/ 0 w 595326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53266" h="6858000">
                <a:moveTo>
                  <a:pt x="0" y="0"/>
                </a:moveTo>
                <a:lnTo>
                  <a:pt x="5953266" y="0"/>
                </a:lnTo>
                <a:lnTo>
                  <a:pt x="5953266" y="6858000"/>
                </a:lnTo>
                <a:lnTo>
                  <a:pt x="0" y="6858000"/>
                </a:lnTo>
                <a:close/>
              </a:path>
            </a:pathLst>
          </a:custGeom>
        </p:spPr>
      </p:pic>
      <p:sp>
        <p:nvSpPr>
          <p:cNvPr id="9" name="矩形 8"/>
          <p:cNvSpPr/>
          <p:nvPr userDrawn="1"/>
        </p:nvSpPr>
        <p:spPr>
          <a:xfrm>
            <a:off x="2122934" y="3082752"/>
            <a:ext cx="2964273" cy="1107996"/>
          </a:xfrm>
          <a:prstGeom prst="rect">
            <a:avLst/>
          </a:prstGeom>
        </p:spPr>
        <p:txBody>
          <a:bodyPr wrap="none" lIns="0">
            <a:spAutoFit/>
          </a:bodyPr>
          <a:lstStyle/>
          <a:p>
            <a:pPr lvl="0" algn="ctr">
              <a:defRPr/>
            </a:pPr>
            <a:r>
              <a:rPr lang="en-US" altLang="zh-CN" sz="6600" dirty="0">
                <a:solidFill>
                  <a:schemeClr val="bg1">
                    <a:lumMod val="75000"/>
                  </a:schemeClr>
                </a:solidFill>
              </a:rPr>
              <a:t>content</a:t>
            </a:r>
            <a:endParaRPr lang="zh-CN" altLang="en-US" sz="6600" dirty="0">
              <a:solidFill>
                <a:schemeClr val="bg1">
                  <a:lumMod val="75000"/>
                </a:schemeClr>
              </a:solidFill>
            </a:endParaRPr>
          </a:p>
        </p:txBody>
      </p:sp>
      <p:sp>
        <p:nvSpPr>
          <p:cNvPr id="10" name="矩形 9"/>
          <p:cNvSpPr/>
          <p:nvPr userDrawn="1"/>
        </p:nvSpPr>
        <p:spPr>
          <a:xfrm>
            <a:off x="2214374" y="3872827"/>
            <a:ext cx="2325409" cy="2590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sp>
        <p:nvSpPr>
          <p:cNvPr id="11" name="文本框 10"/>
          <p:cNvSpPr txBox="1"/>
          <p:nvPr userDrawn="1"/>
        </p:nvSpPr>
        <p:spPr>
          <a:xfrm>
            <a:off x="2183589" y="2598003"/>
            <a:ext cx="1421481" cy="83099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cs"/>
              </a:rPr>
              <a:t>目录</a:t>
            </a:r>
            <a:endParaRPr kumimoji="0" lang="zh-CN" altLang="en-US" sz="48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n-cs"/>
            </a:endParaRPr>
          </a:p>
        </p:txBody>
      </p:sp>
      <p:sp>
        <p:nvSpPr>
          <p:cNvPr id="124" name="日期占位符 123"/>
          <p:cNvSpPr>
            <a:spLocks noGrp="1"/>
          </p:cNvSpPr>
          <p:nvPr>
            <p:ph type="dt" sz="half" idx="1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5" cstate="email"/>
          <a:stretch>
            <a:fillRect/>
          </a:stretch>
        </p:blipFill>
        <p:spPr>
          <a:xfrm>
            <a:off x="660400" y="312015"/>
            <a:ext cx="1375700" cy="4372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email">
            <a:alphaModFix amt="15000"/>
          </a:blip>
          <a:srcRect/>
          <a:stretch>
            <a:fillRect/>
          </a:stretch>
        </p:blipFill>
        <p:spPr>
          <a:xfrm>
            <a:off x="4511550" y="0"/>
            <a:ext cx="7680450" cy="6858000"/>
          </a:xfrm>
          <a:prstGeom prst="rect">
            <a:avLst/>
          </a:prstGeom>
        </p:spPr>
      </p:pic>
      <p:sp>
        <p:nvSpPr>
          <p:cNvPr id="22" name="矩形 21"/>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p:cNvPicPr>
            <a:picLocks noChangeAspect="1"/>
          </p:cNvPicPr>
          <p:nvPr userDrawn="1"/>
        </p:nvPicPr>
        <p:blipFill rotWithShape="1">
          <a:blip r:embed="rId3" cstate="email"/>
          <a:srcRect/>
          <a:stretch>
            <a:fill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p:cNvGrpSpPr/>
          <p:nvPr userDrawn="1"/>
        </p:nvGrpSpPr>
        <p:grpSpPr>
          <a:xfrm>
            <a:off x="5852864" y="578865"/>
            <a:ext cx="5910561" cy="8110350"/>
            <a:chOff x="5852864" y="578865"/>
            <a:chExt cx="5910561" cy="8110350"/>
          </a:xfrm>
        </p:grpSpPr>
        <p:sp>
          <p:nvSpPr>
            <p:cNvPr id="32" name="任意多边形: 形状 31"/>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45" name="文本占位符 44"/>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endParaRPr lang="zh-CN" altLang="en-US" dirty="0"/>
          </a:p>
        </p:txBody>
      </p:sp>
      <p:sp>
        <p:nvSpPr>
          <p:cNvPr id="47" name="文本占位符 46"/>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4" cstate="email"/>
          <a:stretch>
            <a:fillRect/>
          </a:stretch>
        </p:blipFill>
        <p:spPr>
          <a:xfrm>
            <a:off x="660400" y="312015"/>
            <a:ext cx="1375700" cy="43728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我介绍-1">
    <p:spTree>
      <p:nvGrpSpPr>
        <p:cNvPr id="1" name=""/>
        <p:cNvGrpSpPr/>
        <p:nvPr/>
      </p:nvGrpSpPr>
      <p:grpSpPr>
        <a:xfrm>
          <a:off x="0" y="0"/>
          <a:ext cx="0" cy="0"/>
          <a:chOff x="0" y="0"/>
          <a:chExt cx="0" cy="0"/>
        </a:xfrm>
      </p:grpSpPr>
      <p:pic>
        <p:nvPicPr>
          <p:cNvPr id="19" name="图片 18"/>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30" name="图片占位符 29"/>
          <p:cNvSpPr>
            <a:spLocks noGrp="1"/>
          </p:cNvSpPr>
          <p:nvPr>
            <p:ph type="pic" sz="quarter" idx="12"/>
          </p:nvPr>
        </p:nvSpPr>
        <p:spPr>
          <a:xfrm>
            <a:off x="2571074" y="1465802"/>
            <a:ext cx="3524926" cy="4336612"/>
          </a:xfrm>
          <a:custGeom>
            <a:avLst/>
            <a:gdLst>
              <a:gd name="connsiteX0" fmla="*/ 0 w 3524926"/>
              <a:gd name="connsiteY0" fmla="*/ 0 h 4326855"/>
              <a:gd name="connsiteX1" fmla="*/ 3524926 w 3524926"/>
              <a:gd name="connsiteY1" fmla="*/ 0 h 4326855"/>
              <a:gd name="connsiteX2" fmla="*/ 3524926 w 3524926"/>
              <a:gd name="connsiteY2" fmla="*/ 4326855 h 4326855"/>
              <a:gd name="connsiteX3" fmla="*/ 0 w 3524926"/>
              <a:gd name="connsiteY3" fmla="*/ 4326855 h 4326855"/>
            </a:gdLst>
            <a:ahLst/>
            <a:cxnLst>
              <a:cxn ang="0">
                <a:pos x="connsiteX0" y="connsiteY0"/>
              </a:cxn>
              <a:cxn ang="0">
                <a:pos x="connsiteX1" y="connsiteY1"/>
              </a:cxn>
              <a:cxn ang="0">
                <a:pos x="connsiteX2" y="connsiteY2"/>
              </a:cxn>
              <a:cxn ang="0">
                <a:pos x="connsiteX3" y="connsiteY3"/>
              </a:cxn>
            </a:cxnLst>
            <a:rect l="l" t="t" r="r" b="b"/>
            <a:pathLst>
              <a:path w="3524926" h="4326855">
                <a:moveTo>
                  <a:pt x="0" y="0"/>
                </a:moveTo>
                <a:lnTo>
                  <a:pt x="3524926" y="0"/>
                </a:lnTo>
                <a:lnTo>
                  <a:pt x="3524926" y="4326855"/>
                </a:lnTo>
                <a:lnTo>
                  <a:pt x="0" y="4326855"/>
                </a:lnTo>
                <a:close/>
              </a:path>
            </a:pathLst>
          </a:custGeom>
        </p:spPr>
        <p:txBody>
          <a:bodyPr wrap="square">
            <a:noAutofit/>
          </a:bodyPr>
          <a:lstStyle/>
          <a:p>
            <a:endParaRPr lang="zh-CN" altLang="en-US" dirty="0"/>
          </a:p>
        </p:txBody>
      </p:sp>
      <p:cxnSp>
        <p:nvCxnSpPr>
          <p:cNvPr id="21" name="直接连接符 20"/>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userDrawn="1"/>
        </p:nvPicPr>
        <p:blipFill>
          <a:blip r:embed="rId3" cstate="email"/>
          <a:stretch>
            <a:fillRect/>
          </a:stretch>
        </p:blipFill>
        <p:spPr>
          <a:xfrm>
            <a:off x="10136962" y="292375"/>
            <a:ext cx="1375700" cy="437285"/>
          </a:xfrm>
          <a:prstGeom prst="rect">
            <a:avLst/>
          </a:prstGeom>
        </p:spPr>
      </p:pic>
      <p:grpSp>
        <p:nvGrpSpPr>
          <p:cNvPr id="25" name="组合 24"/>
          <p:cNvGrpSpPr/>
          <p:nvPr userDrawn="1"/>
        </p:nvGrpSpPr>
        <p:grpSpPr>
          <a:xfrm>
            <a:off x="660400" y="344681"/>
            <a:ext cx="384771" cy="384771"/>
            <a:chOff x="669869" y="597306"/>
            <a:chExt cx="409972" cy="409973"/>
          </a:xfrm>
        </p:grpSpPr>
        <p:sp>
          <p:nvSpPr>
            <p:cNvPr id="26"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7"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8"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68" name="文本占位符 67"/>
          <p:cNvSpPr>
            <a:spLocks noGrp="1"/>
          </p:cNvSpPr>
          <p:nvPr>
            <p:ph type="body" sz="quarter" idx="11" hasCustomPrompt="1"/>
          </p:nvPr>
        </p:nvSpPr>
        <p:spPr>
          <a:xfrm>
            <a:off x="1216933" y="347251"/>
            <a:ext cx="8920029" cy="402291"/>
          </a:xfrm>
          <a:prstGeom prst="rect">
            <a:avLst/>
          </a:prstGeom>
        </p:spPr>
        <p:txBody>
          <a:bodyPr lIns="0" tIns="4680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6" name="文本框 15"/>
          <p:cNvSpPr txBox="1"/>
          <p:nvPr userDrawn="1"/>
        </p:nvSpPr>
        <p:spPr>
          <a:xfrm rot="16200000">
            <a:off x="-1272970" y="3259723"/>
            <a:ext cx="4113883" cy="338554"/>
          </a:xfrm>
          <a:prstGeom prst="rect">
            <a:avLst/>
          </a:prstGeom>
          <a:noFill/>
        </p:spPr>
        <p:txBody>
          <a:bodyPr wrap="square" rtlCol="0">
            <a:spAutoFit/>
          </a:bodyPr>
          <a:lstStyle/>
          <a:p>
            <a:r>
              <a:rPr lang="en-US" altLang="zh-CN" sz="1600" spc="800" dirty="0">
                <a:solidFill>
                  <a:schemeClr val="bg1">
                    <a:lumMod val="75000"/>
                  </a:schemeClr>
                </a:solidFill>
              </a:rPr>
              <a:t>Southeast University</a:t>
            </a:r>
            <a:endParaRPr lang="zh-CN" altLang="en-US" sz="1600" spc="800" dirty="0">
              <a:solidFill>
                <a:schemeClr val="bg1">
                  <a:lumMod val="75000"/>
                </a:schemeClr>
              </a:solidFill>
            </a:endParaRPr>
          </a:p>
        </p:txBody>
      </p:sp>
      <p:sp>
        <p:nvSpPr>
          <p:cNvPr id="36" name="文本占位符 6"/>
          <p:cNvSpPr>
            <a:spLocks noGrp="1"/>
          </p:cNvSpPr>
          <p:nvPr>
            <p:ph type="body" sz="quarter" idx="18" hasCustomPrompt="1"/>
          </p:nvPr>
        </p:nvSpPr>
        <p:spPr>
          <a:xfrm>
            <a:off x="6632171" y="1253531"/>
            <a:ext cx="4886729" cy="1200329"/>
          </a:xfrm>
          <a:prstGeom prst="rect">
            <a:avLst/>
          </a:prstGeom>
          <a:noFill/>
        </p:spPr>
        <p:txBody>
          <a:bodyPr wrap="square" rtlCol="0">
            <a:spAutoFit/>
          </a:bodyPr>
          <a:lstStyle>
            <a:lvl1pPr marL="0" indent="0" algn="r">
              <a:lnSpc>
                <a:spcPct val="100000"/>
              </a:lnSpc>
              <a:buNone/>
              <a:defRPr lang="zh-CN" altLang="en-US" sz="7200" i="1" dirty="0">
                <a:solidFill>
                  <a:schemeClr val="bg1">
                    <a:lumMod val="95000"/>
                  </a:schemeClr>
                </a:solidFill>
              </a:defRPr>
            </a:lvl1pPr>
          </a:lstStyle>
          <a:p>
            <a:pPr marL="0" lvl="0"/>
            <a:r>
              <a:rPr lang="en-US" altLang="zh-CN" dirty="0"/>
              <a:t>Your name</a:t>
            </a:r>
            <a:endParaRPr lang="zh-CN" altLang="en-US" dirty="0"/>
          </a:p>
        </p:txBody>
      </p:sp>
      <p:sp>
        <p:nvSpPr>
          <p:cNvPr id="12" name="文本占位符 11"/>
          <p:cNvSpPr>
            <a:spLocks noGrp="1"/>
          </p:cNvSpPr>
          <p:nvPr>
            <p:ph type="body" sz="quarter" idx="22" hasCustomPrompt="1"/>
          </p:nvPr>
        </p:nvSpPr>
        <p:spPr>
          <a:xfrm>
            <a:off x="7398196" y="3937575"/>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endParaRPr lang="zh-CN" altLang="en-US" dirty="0"/>
          </a:p>
        </p:txBody>
      </p:sp>
      <p:sp>
        <p:nvSpPr>
          <p:cNvPr id="40" name="文本占位符 11"/>
          <p:cNvSpPr>
            <a:spLocks noGrp="1"/>
          </p:cNvSpPr>
          <p:nvPr>
            <p:ph type="body" sz="quarter" idx="23" hasCustomPrompt="1"/>
          </p:nvPr>
        </p:nvSpPr>
        <p:spPr>
          <a:xfrm>
            <a:off x="7398196" y="4685329"/>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endParaRPr lang="zh-CN" altLang="en-US" dirty="0"/>
          </a:p>
        </p:txBody>
      </p:sp>
      <p:sp>
        <p:nvSpPr>
          <p:cNvPr id="41" name="文本占位符 11"/>
          <p:cNvSpPr>
            <a:spLocks noGrp="1"/>
          </p:cNvSpPr>
          <p:nvPr>
            <p:ph type="body" sz="quarter" idx="24" hasCustomPrompt="1"/>
          </p:nvPr>
        </p:nvSpPr>
        <p:spPr>
          <a:xfrm>
            <a:off x="7398196" y="5433083"/>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endParaRPr lang="zh-CN" altLang="en-US" dirty="0"/>
          </a:p>
        </p:txBody>
      </p:sp>
      <p:sp>
        <p:nvSpPr>
          <p:cNvPr id="35" name="文本占位符 6"/>
          <p:cNvSpPr>
            <a:spLocks noGrp="1"/>
          </p:cNvSpPr>
          <p:nvPr>
            <p:ph type="body" sz="quarter" idx="17" hasCustomPrompt="1"/>
          </p:nvPr>
        </p:nvSpPr>
        <p:spPr>
          <a:xfrm>
            <a:off x="6749903" y="2564527"/>
            <a:ext cx="3396528" cy="400110"/>
          </a:xfrm>
          <a:prstGeom prst="rect">
            <a:avLst/>
          </a:prstGeom>
          <a:noFill/>
        </p:spPr>
        <p:txBody>
          <a:bodyPr wrap="square" lIns="0" rtlCol="0">
            <a:spAutoFit/>
          </a:bodyPr>
          <a:lstStyle>
            <a:lvl1pPr marL="0" indent="0">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endParaRPr lang="zh-CN" altLang="en-US" dirty="0"/>
          </a:p>
        </p:txBody>
      </p:sp>
      <p:sp>
        <p:nvSpPr>
          <p:cNvPr id="7" name="文本占位符 6"/>
          <p:cNvSpPr>
            <a:spLocks noGrp="1"/>
          </p:cNvSpPr>
          <p:nvPr>
            <p:ph type="body" sz="quarter" idx="16" hasCustomPrompt="1"/>
          </p:nvPr>
        </p:nvSpPr>
        <p:spPr>
          <a:xfrm>
            <a:off x="6749903" y="1812873"/>
            <a:ext cx="3088698" cy="769441"/>
          </a:xfrm>
          <a:prstGeom prst="rect">
            <a:avLst/>
          </a:prstGeom>
          <a:noFill/>
        </p:spPr>
        <p:txBody>
          <a:bodyPr wrap="square" lIns="0" rtlCol="0">
            <a:spAutoFit/>
          </a:bodyPr>
          <a:lstStyle>
            <a:lvl1pPr marL="0" indent="0">
              <a:lnSpc>
                <a:spcPct val="100000"/>
              </a:lnSpc>
              <a:buNone/>
              <a:defRPr lang="zh-CN" altLang="en-US" sz="4400" b="1" dirty="0">
                <a:solidFill>
                  <a:schemeClr val="accent1"/>
                </a:solidFill>
              </a:defRPr>
            </a:lvl1pPr>
          </a:lstStyle>
          <a:p>
            <a:pPr marL="0" lvl="0"/>
            <a:r>
              <a:rPr lang="zh-CN" altLang="en-US" dirty="0"/>
              <a:t>你的姓名</a:t>
            </a:r>
            <a:endParaRPr lang="zh-CN" altLang="en-US" dirty="0"/>
          </a:p>
        </p:txBody>
      </p:sp>
      <p:sp>
        <p:nvSpPr>
          <p:cNvPr id="4" name="日期占位符 3"/>
          <p:cNvSpPr>
            <a:spLocks noGrp="1"/>
          </p:cNvSpPr>
          <p:nvPr>
            <p:ph type="dt" sz="half" idx="25"/>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p:cNvSpPr>
            <a:spLocks noGrp="1"/>
          </p:cNvSpPr>
          <p:nvPr>
            <p:ph type="sldNum" sz="quarter" idx="27"/>
          </p:nvPr>
        </p:nvSpPr>
        <p:spPr/>
        <p:txBody>
          <a:bodyPr/>
          <a:lstStyle/>
          <a:p>
            <a:fld id="{C79ECAFE-A460-4E13-ABCB-32CAE6136244}" type="slidenum">
              <a:rPr lang="zh-CN" altLang="en-US" smtClean="0"/>
            </a:fld>
            <a:endParaRPr lang="zh-CN" altLang="en-US" dirty="0"/>
          </a:p>
        </p:txBody>
      </p:sp>
      <p:sp>
        <p:nvSpPr>
          <p:cNvPr id="22" name="矩形 21"/>
          <p:cNvSpPr/>
          <p:nvPr userDrawn="1"/>
        </p:nvSpPr>
        <p:spPr>
          <a:xfrm>
            <a:off x="5341519" y="3365304"/>
            <a:ext cx="2252502" cy="154113"/>
          </a:xfrm>
          <a:prstGeom prst="rect">
            <a:avLst/>
          </a:prstGeom>
          <a:gradFill>
            <a:gsLst>
              <a:gs pos="100000">
                <a:srgbClr val="FDA913"/>
              </a:gs>
              <a:gs pos="0">
                <a:schemeClr val="accent2">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我介绍-2">
    <p:spTree>
      <p:nvGrpSpPr>
        <p:cNvPr id="1" name=""/>
        <p:cNvGrpSpPr/>
        <p:nvPr/>
      </p:nvGrpSpPr>
      <p:grpSpPr>
        <a:xfrm>
          <a:off x="0" y="0"/>
          <a:ext cx="0" cy="0"/>
          <a:chOff x="0" y="0"/>
          <a:chExt cx="0" cy="0"/>
        </a:xfrm>
      </p:grpSpPr>
      <p:pic>
        <p:nvPicPr>
          <p:cNvPr id="28" name="图片 27"/>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pic>
        <p:nvPicPr>
          <p:cNvPr id="23" name="图片 22"/>
          <p:cNvPicPr/>
          <p:nvPr userDrawn="1"/>
        </p:nvPicPr>
        <p:blipFill>
          <a:blip r:embed="rId3" cstate="email"/>
          <a:stretch>
            <a:fillRect/>
          </a:stretch>
        </p:blipFill>
        <p:spPr>
          <a:xfrm>
            <a:off x="10136962" y="292375"/>
            <a:ext cx="1375700" cy="437285"/>
          </a:xfrm>
          <a:prstGeom prst="rect">
            <a:avLst/>
          </a:prstGeom>
        </p:spPr>
      </p:pic>
      <p:sp>
        <p:nvSpPr>
          <p:cNvPr id="3" name="文本占位符 2"/>
          <p:cNvSpPr>
            <a:spLocks noGrp="1"/>
          </p:cNvSpPr>
          <p:nvPr>
            <p:ph type="body" sz="quarter" idx="25" hasCustomPrompt="1"/>
          </p:nvPr>
        </p:nvSpPr>
        <p:spPr>
          <a:xfrm>
            <a:off x="0" y="1093511"/>
            <a:ext cx="6400712" cy="1446550"/>
          </a:xfrm>
          <a:prstGeom prst="rect">
            <a:avLst/>
          </a:prstGeom>
          <a:noFill/>
        </p:spPr>
        <p:txBody>
          <a:bodyPr wrap="square" rtlCol="0">
            <a:spAutoFit/>
          </a:bodyPr>
          <a:lstStyle>
            <a:lvl1pPr algn="r">
              <a:defRPr kumimoji="0" lang="zh-CN" altLang="en-US" sz="8800" b="0" i="1" u="none" strike="noStrike" cap="none" spc="0" normalizeH="0" baseline="0" dirty="0">
                <a:ln>
                  <a:noFill/>
                </a:ln>
                <a:solidFill>
                  <a:schemeClr val="bg1">
                    <a:lumMod val="95000"/>
                  </a:schemeClr>
                </a:solidFill>
                <a:effectLst/>
                <a:uLnTx/>
                <a:uFillTx/>
                <a:latin typeface="Arial" panose="020B0604020202020204"/>
                <a:ea typeface="微软雅黑" panose="020B0503020204020204" charset="-122"/>
              </a:defRPr>
            </a:lvl1pPr>
          </a:lstStyle>
          <a:p>
            <a:pPr marL="0" marR="0" lvl="0" indent="0" fontAlgn="auto">
              <a:lnSpc>
                <a:spcPct val="100000"/>
              </a:lnSpc>
              <a:spcBef>
                <a:spcPts val="0"/>
              </a:spcBef>
              <a:spcAft>
                <a:spcPts val="0"/>
              </a:spcAft>
              <a:buClrTx/>
              <a:buSzTx/>
              <a:buFontTx/>
              <a:buNone/>
            </a:pPr>
            <a:r>
              <a:rPr lang="en-US" altLang="zh-CN" dirty="0"/>
              <a:t>Your name</a:t>
            </a:r>
            <a:endParaRPr lang="zh-CN" altLang="en-US" dirty="0"/>
          </a:p>
        </p:txBody>
      </p:sp>
      <p:sp>
        <p:nvSpPr>
          <p:cNvPr id="6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12" name="文本占位符 11"/>
          <p:cNvSpPr>
            <a:spLocks noGrp="1"/>
          </p:cNvSpPr>
          <p:nvPr>
            <p:ph type="body" sz="quarter" idx="22" hasCustomPrompt="1"/>
          </p:nvPr>
        </p:nvSpPr>
        <p:spPr>
          <a:xfrm>
            <a:off x="660400" y="3881451"/>
            <a:ext cx="3610645"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endParaRPr lang="zh-CN" altLang="en-US" dirty="0"/>
          </a:p>
        </p:txBody>
      </p:sp>
      <p:sp>
        <p:nvSpPr>
          <p:cNvPr id="40" name="文本占位符 11"/>
          <p:cNvSpPr>
            <a:spLocks noGrp="1"/>
          </p:cNvSpPr>
          <p:nvPr>
            <p:ph type="body" sz="quarter" idx="23" hasCustomPrompt="1"/>
          </p:nvPr>
        </p:nvSpPr>
        <p:spPr>
          <a:xfrm>
            <a:off x="660400" y="4685329"/>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endParaRPr lang="zh-CN" altLang="en-US" dirty="0"/>
          </a:p>
        </p:txBody>
      </p:sp>
      <p:sp>
        <p:nvSpPr>
          <p:cNvPr id="41" name="文本占位符 11"/>
          <p:cNvSpPr>
            <a:spLocks noGrp="1"/>
          </p:cNvSpPr>
          <p:nvPr>
            <p:ph type="body" sz="quarter" idx="24" hasCustomPrompt="1"/>
          </p:nvPr>
        </p:nvSpPr>
        <p:spPr>
          <a:xfrm>
            <a:off x="660400" y="5433083"/>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endParaRPr lang="zh-CN" altLang="en-US" dirty="0"/>
          </a:p>
        </p:txBody>
      </p:sp>
      <p:sp>
        <p:nvSpPr>
          <p:cNvPr id="52" name="文本占位符 6"/>
          <p:cNvSpPr>
            <a:spLocks noGrp="1"/>
          </p:cNvSpPr>
          <p:nvPr>
            <p:ph type="body" sz="quarter" idx="16" hasCustomPrompt="1"/>
          </p:nvPr>
        </p:nvSpPr>
        <p:spPr>
          <a:xfrm>
            <a:off x="2331720" y="2106802"/>
            <a:ext cx="3088698" cy="769441"/>
          </a:xfrm>
          <a:prstGeom prst="rect">
            <a:avLst/>
          </a:prstGeom>
          <a:noFill/>
        </p:spPr>
        <p:txBody>
          <a:bodyPr wrap="square" rIns="0" rtlCol="0">
            <a:spAutoFit/>
          </a:bodyPr>
          <a:lstStyle>
            <a:lvl1pPr marL="0" indent="0" algn="r">
              <a:lnSpc>
                <a:spcPct val="100000"/>
              </a:lnSpc>
              <a:buNone/>
              <a:defRPr lang="zh-CN" altLang="en-US" sz="4400" b="1" dirty="0">
                <a:solidFill>
                  <a:schemeClr val="accent1"/>
                </a:solidFill>
              </a:defRPr>
            </a:lvl1pPr>
          </a:lstStyle>
          <a:p>
            <a:pPr marL="0" lvl="0"/>
            <a:r>
              <a:rPr lang="zh-CN" altLang="en-US" dirty="0"/>
              <a:t>你的姓名</a:t>
            </a:r>
            <a:endParaRPr lang="zh-CN" altLang="en-US" dirty="0"/>
          </a:p>
        </p:txBody>
      </p:sp>
      <p:sp>
        <p:nvSpPr>
          <p:cNvPr id="53" name="文本占位符 6"/>
          <p:cNvSpPr>
            <a:spLocks noGrp="1"/>
          </p:cNvSpPr>
          <p:nvPr>
            <p:ph type="body" sz="quarter" idx="17" hasCustomPrompt="1"/>
          </p:nvPr>
        </p:nvSpPr>
        <p:spPr>
          <a:xfrm>
            <a:off x="1541828" y="3152034"/>
            <a:ext cx="3396528" cy="400110"/>
          </a:xfrm>
          <a:prstGeom prst="rect">
            <a:avLst/>
          </a:prstGeom>
          <a:noFill/>
        </p:spPr>
        <p:txBody>
          <a:bodyPr wrap="square" rIns="0" rtlCol="0">
            <a:spAutoFit/>
          </a:bodyPr>
          <a:lstStyle>
            <a:lvl1pPr marL="0" indent="0" algn="r">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endParaRPr lang="zh-CN" altLang="en-US" dirty="0"/>
          </a:p>
        </p:txBody>
      </p:sp>
      <p:sp>
        <p:nvSpPr>
          <p:cNvPr id="33" name="图片占位符 32"/>
          <p:cNvSpPr>
            <a:spLocks noGrp="1"/>
          </p:cNvSpPr>
          <p:nvPr>
            <p:ph type="pic" sz="quarter" idx="12"/>
          </p:nvPr>
        </p:nvSpPr>
        <p:spPr>
          <a:xfrm>
            <a:off x="5131444" y="0"/>
            <a:ext cx="7060556" cy="6858000"/>
          </a:xfrm>
          <a:custGeom>
            <a:avLst/>
            <a:gdLst>
              <a:gd name="connsiteX0" fmla="*/ 2232141 w 7060556"/>
              <a:gd name="connsiteY0" fmla="*/ 0 h 6858000"/>
              <a:gd name="connsiteX1" fmla="*/ 7060556 w 7060556"/>
              <a:gd name="connsiteY1" fmla="*/ 0 h 6858000"/>
              <a:gd name="connsiteX2" fmla="*/ 7060556 w 7060556"/>
              <a:gd name="connsiteY2" fmla="*/ 6858000 h 6858000"/>
              <a:gd name="connsiteX3" fmla="*/ 659756 w 7060556"/>
              <a:gd name="connsiteY3" fmla="*/ 6858000 h 6858000"/>
              <a:gd name="connsiteX4" fmla="*/ 0 w 7060556"/>
              <a:gd name="connsiteY4" fmla="*/ 5318567 h 6858000"/>
              <a:gd name="connsiteX5" fmla="*/ 2076565 w 7060556"/>
              <a:gd name="connsiteY5" fmla="*/ 3419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0556" h="6858000">
                <a:moveTo>
                  <a:pt x="2232141" y="0"/>
                </a:moveTo>
                <a:lnTo>
                  <a:pt x="7060556" y="0"/>
                </a:lnTo>
                <a:lnTo>
                  <a:pt x="7060556" y="6858000"/>
                </a:lnTo>
                <a:lnTo>
                  <a:pt x="659756" y="6858000"/>
                </a:lnTo>
                <a:lnTo>
                  <a:pt x="0" y="5318567"/>
                </a:lnTo>
                <a:cubicBezTo>
                  <a:pt x="292020" y="4312534"/>
                  <a:pt x="1148983" y="2384867"/>
                  <a:pt x="2076565" y="341996"/>
                </a:cubicBezTo>
                <a:close/>
              </a:path>
            </a:pathLst>
          </a:custGeom>
        </p:spPr>
        <p:txBody>
          <a:bodyPr wrap="square">
            <a:noAutofit/>
          </a:bodyPr>
          <a:lstStyle/>
          <a:p>
            <a:endParaRPr lang="zh-CN" altLang="en-US" dirty="0"/>
          </a:p>
        </p:txBody>
      </p:sp>
      <p:grpSp>
        <p:nvGrpSpPr>
          <p:cNvPr id="24" name="组合 23"/>
          <p:cNvGrpSpPr/>
          <p:nvPr userDrawn="1"/>
        </p:nvGrpSpPr>
        <p:grpSpPr>
          <a:xfrm>
            <a:off x="660400" y="344681"/>
            <a:ext cx="384771" cy="384771"/>
            <a:chOff x="669869" y="597306"/>
            <a:chExt cx="409972" cy="409973"/>
          </a:xfrm>
        </p:grpSpPr>
        <p:sp>
          <p:nvSpPr>
            <p:cNvPr id="29"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0"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1"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5" name="日期占位符 4"/>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p:cNvSpPr>
            <a:spLocks noGrp="1"/>
          </p:cNvSpPr>
          <p:nvPr>
            <p:ph type="sldNum" sz="quarter" idx="28"/>
          </p:nvPr>
        </p:nvSpPr>
        <p:spPr/>
        <p:txBody>
          <a:bodyPr/>
          <a:lstStyle/>
          <a:p>
            <a:fld id="{C79ECAFE-A460-4E13-ABCB-32CAE6136244}" type="slidenum">
              <a:rPr lang="zh-CN" altLang="en-US" smtClean="0"/>
            </a:fld>
            <a:endParaRPr lang="zh-CN" altLang="en-US" dirty="0"/>
          </a:p>
        </p:txBody>
      </p:sp>
      <p:cxnSp>
        <p:nvCxnSpPr>
          <p:cNvPr id="18" name="直接连接符 17"/>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介绍内容拓展-1">
    <p:spTree>
      <p:nvGrpSpPr>
        <p:cNvPr id="1" name=""/>
        <p:cNvGrpSpPr/>
        <p:nvPr/>
      </p:nvGrpSpPr>
      <p:grpSpPr>
        <a:xfrm>
          <a:off x="0" y="0"/>
          <a:ext cx="0" cy="0"/>
          <a:chOff x="0" y="0"/>
          <a:chExt cx="0" cy="0"/>
        </a:xfrm>
      </p:grpSpPr>
      <p:pic>
        <p:nvPicPr>
          <p:cNvPr id="36" name="图片 35"/>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3" name="文本框 2"/>
          <p:cNvSpPr txBox="1"/>
          <p:nvPr userDrawn="1"/>
        </p:nvSpPr>
        <p:spPr>
          <a:xfrm>
            <a:off x="660400" y="1383671"/>
            <a:ext cx="5001787" cy="1323439"/>
          </a:xfrm>
          <a:prstGeom prst="rect">
            <a:avLst/>
          </a:prstGeom>
          <a:noFill/>
        </p:spPr>
        <p:txBody>
          <a:bodyPr wrap="square" lIns="0" rtlCol="0">
            <a:spAutoFit/>
          </a:bodyPr>
          <a:lstStyle/>
          <a:p>
            <a:r>
              <a:rPr lang="en-US" altLang="zh-CN" sz="8000" i="1" dirty="0">
                <a:solidFill>
                  <a:schemeClr val="bg1">
                    <a:lumMod val="95000"/>
                  </a:schemeClr>
                </a:solidFill>
              </a:rPr>
              <a:t>Our team</a:t>
            </a:r>
            <a:endParaRPr lang="zh-CN" altLang="en-US" sz="8000" i="1" dirty="0">
              <a:solidFill>
                <a:schemeClr val="bg1">
                  <a:lumMod val="95000"/>
                </a:schemeClr>
              </a:solidFill>
            </a:endParaRPr>
          </a:p>
        </p:txBody>
      </p:sp>
      <p:sp>
        <p:nvSpPr>
          <p:cNvPr id="32" name="图片占位符 31"/>
          <p:cNvSpPr>
            <a:spLocks noGrp="1"/>
          </p:cNvSpPr>
          <p:nvPr>
            <p:ph type="pic" sz="quarter" idx="31"/>
          </p:nvPr>
        </p:nvSpPr>
        <p:spPr>
          <a:xfrm>
            <a:off x="5792230"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grpSp>
        <p:nvGrpSpPr>
          <p:cNvPr id="9" name="组合 8"/>
          <p:cNvGrpSpPr/>
          <p:nvPr userDrawn="1"/>
        </p:nvGrpSpPr>
        <p:grpSpPr>
          <a:xfrm>
            <a:off x="660400" y="344681"/>
            <a:ext cx="384771" cy="384771"/>
            <a:chOff x="669869" y="597306"/>
            <a:chExt cx="409972" cy="409973"/>
          </a:xfrm>
        </p:grpSpPr>
        <p:sp>
          <p:nvSpPr>
            <p:cNvPr id="10"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1"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2"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13" name="日期占位符 4"/>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p:cNvSpPr>
            <a:spLocks noGrp="1"/>
          </p:cNvSpPr>
          <p:nvPr>
            <p:ph type="sldNum" sz="quarter" idx="28"/>
          </p:nvPr>
        </p:nvSpPr>
        <p:spPr>
          <a:xfrm>
            <a:off x="8775700" y="6235702"/>
            <a:ext cx="2743200" cy="365125"/>
          </a:xfrm>
        </p:spPr>
        <p:txBody>
          <a:bodyPr/>
          <a:lstStyle/>
          <a:p>
            <a:fld id="{C79ECAFE-A460-4E13-ABCB-32CAE6136244}" type="slidenum">
              <a:rPr lang="zh-CN" altLang="en-US" smtClean="0"/>
            </a:fld>
            <a:endParaRPr lang="zh-CN" altLang="en-US" dirty="0"/>
          </a:p>
        </p:txBody>
      </p:sp>
      <p:sp>
        <p:nvSpPr>
          <p:cNvPr id="27" name="文本占位符 26"/>
          <p:cNvSpPr>
            <a:spLocks noGrp="1"/>
          </p:cNvSpPr>
          <p:nvPr>
            <p:ph type="body" sz="quarter" idx="29" hasCustomPrompt="1"/>
          </p:nvPr>
        </p:nvSpPr>
        <p:spPr>
          <a:xfrm>
            <a:off x="1019067" y="2170482"/>
            <a:ext cx="3982720" cy="584775"/>
          </a:xfrm>
        </p:spPr>
        <p:txBody>
          <a:bodyPr lIns="0">
            <a:spAutoFit/>
          </a:bodyPr>
          <a:lstStyle>
            <a:lvl1pPr marL="0" indent="0">
              <a:lnSpc>
                <a:spcPct val="100000"/>
              </a:lnSpc>
              <a:buNone/>
              <a:defRPr sz="3200" b="1">
                <a:solidFill>
                  <a:schemeClr val="accent1"/>
                </a:solidFill>
              </a:defRPr>
            </a:lvl1pPr>
          </a:lstStyle>
          <a:p>
            <a:pPr lvl="0"/>
            <a:r>
              <a:rPr lang="zh-CN" altLang="en-US" dirty="0"/>
              <a:t>请输入你的团队名</a:t>
            </a:r>
            <a:endParaRPr lang="zh-CN" altLang="en-US" dirty="0"/>
          </a:p>
        </p:txBody>
      </p:sp>
      <p:sp>
        <p:nvSpPr>
          <p:cNvPr id="29" name="文本占位符 28"/>
          <p:cNvSpPr>
            <a:spLocks noGrp="1"/>
          </p:cNvSpPr>
          <p:nvPr>
            <p:ph type="body" sz="quarter" idx="30" hasCustomPrompt="1"/>
          </p:nvPr>
        </p:nvSpPr>
        <p:spPr>
          <a:xfrm>
            <a:off x="1019067" y="3119036"/>
            <a:ext cx="3982720" cy="1706963"/>
          </a:xfrm>
        </p:spPr>
        <p:txBody>
          <a:bodyPr wrap="square" lIns="0">
            <a:noAutofit/>
          </a:bodyPr>
          <a:lstStyle>
            <a:lvl1pPr marL="0" indent="0">
              <a:buNone/>
              <a:defRPr sz="1800"/>
            </a:lvl1pPr>
          </a:lstStyle>
          <a:p>
            <a:pPr lvl="0"/>
            <a:r>
              <a:rPr lang="zh-CN" altLang="en-US" dirty="0"/>
              <a:t>请输入你的团队介绍</a:t>
            </a:r>
            <a:endParaRPr lang="zh-CN" altLang="en-US" dirty="0"/>
          </a:p>
        </p:txBody>
      </p:sp>
      <p:sp>
        <p:nvSpPr>
          <p:cNvPr id="33" name="图片占位符 32"/>
          <p:cNvSpPr>
            <a:spLocks noGrp="1"/>
          </p:cNvSpPr>
          <p:nvPr>
            <p:ph type="pic" sz="quarter" idx="32"/>
          </p:nvPr>
        </p:nvSpPr>
        <p:spPr>
          <a:xfrm>
            <a:off x="7700964"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34" name="图片占位符 33"/>
          <p:cNvSpPr>
            <a:spLocks noGrp="1"/>
          </p:cNvSpPr>
          <p:nvPr>
            <p:ph type="pic" sz="quarter" idx="33"/>
          </p:nvPr>
        </p:nvSpPr>
        <p:spPr>
          <a:xfrm>
            <a:off x="9609697"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25" name="文本占位符 11"/>
          <p:cNvSpPr>
            <a:spLocks noGrp="1"/>
          </p:cNvSpPr>
          <p:nvPr>
            <p:ph type="body" sz="quarter" idx="22" hasCustomPrompt="1"/>
          </p:nvPr>
        </p:nvSpPr>
        <p:spPr>
          <a:xfrm>
            <a:off x="579230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6" name="文本占位符 11"/>
          <p:cNvSpPr>
            <a:spLocks noGrp="1"/>
          </p:cNvSpPr>
          <p:nvPr>
            <p:ph type="body" sz="quarter" idx="34" hasCustomPrompt="1"/>
          </p:nvPr>
        </p:nvSpPr>
        <p:spPr>
          <a:xfrm>
            <a:off x="7700964"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8" name="文本占位符 11"/>
          <p:cNvSpPr>
            <a:spLocks noGrp="1"/>
          </p:cNvSpPr>
          <p:nvPr>
            <p:ph type="body" sz="quarter" idx="35" hasCustomPrompt="1"/>
          </p:nvPr>
        </p:nvSpPr>
        <p:spPr>
          <a:xfrm>
            <a:off x="960961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0" name="文本占位符 11"/>
          <p:cNvSpPr>
            <a:spLocks noGrp="1"/>
          </p:cNvSpPr>
          <p:nvPr>
            <p:ph type="body" sz="quarter" idx="36" hasCustomPrompt="1"/>
          </p:nvPr>
        </p:nvSpPr>
        <p:spPr>
          <a:xfrm>
            <a:off x="5792387"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31" name="文本占位符 11"/>
          <p:cNvSpPr>
            <a:spLocks noGrp="1"/>
          </p:cNvSpPr>
          <p:nvPr>
            <p:ph type="body" sz="quarter" idx="37" hasCustomPrompt="1"/>
          </p:nvPr>
        </p:nvSpPr>
        <p:spPr>
          <a:xfrm>
            <a:off x="7700808"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35" name="文本占位符 11"/>
          <p:cNvSpPr>
            <a:spLocks noGrp="1"/>
          </p:cNvSpPr>
          <p:nvPr>
            <p:ph type="body" sz="quarter" idx="38" hasCustomPrompt="1"/>
          </p:nvPr>
        </p:nvSpPr>
        <p:spPr>
          <a:xfrm>
            <a:off x="9609229"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cxnSp>
        <p:nvCxnSpPr>
          <p:cNvPr id="24" name="直接连接符 23"/>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介绍内容拓展-2">
    <p:spTree>
      <p:nvGrpSpPr>
        <p:cNvPr id="1" name=""/>
        <p:cNvGrpSpPr/>
        <p:nvPr/>
      </p:nvGrpSpPr>
      <p:grpSpPr>
        <a:xfrm>
          <a:off x="0" y="0"/>
          <a:ext cx="0" cy="0"/>
          <a:chOff x="0" y="0"/>
          <a:chExt cx="0" cy="0"/>
        </a:xfrm>
      </p:grpSpPr>
      <p:pic>
        <p:nvPicPr>
          <p:cNvPr id="58" name="图片 57"/>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48" name="图片占位符 47"/>
          <p:cNvSpPr>
            <a:spLocks noGrp="1"/>
          </p:cNvSpPr>
          <p:nvPr>
            <p:ph type="pic" sz="quarter" idx="31"/>
          </p:nvPr>
        </p:nvSpPr>
        <p:spPr>
          <a:xfrm>
            <a:off x="669868"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grpSp>
        <p:nvGrpSpPr>
          <p:cNvPr id="9" name="组合 8"/>
          <p:cNvGrpSpPr/>
          <p:nvPr userDrawn="1"/>
        </p:nvGrpSpPr>
        <p:grpSpPr>
          <a:xfrm>
            <a:off x="660400" y="344681"/>
            <a:ext cx="384771" cy="384771"/>
            <a:chOff x="669869" y="597306"/>
            <a:chExt cx="409972" cy="409973"/>
          </a:xfrm>
        </p:grpSpPr>
        <p:sp>
          <p:nvSpPr>
            <p:cNvPr id="10"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1"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2"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13" name="日期占位符 4"/>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p:cNvSpPr>
            <a:spLocks noGrp="1"/>
          </p:cNvSpPr>
          <p:nvPr>
            <p:ph type="sldNum" sz="quarter" idx="28"/>
          </p:nvPr>
        </p:nvSpPr>
        <p:spPr>
          <a:xfrm>
            <a:off x="8775700" y="6235702"/>
            <a:ext cx="2743200" cy="365125"/>
          </a:xfrm>
        </p:spPr>
        <p:txBody>
          <a:bodyPr/>
          <a:lstStyle/>
          <a:p>
            <a:fld id="{C79ECAFE-A460-4E13-ABCB-32CAE6136244}" type="slidenum">
              <a:rPr lang="zh-CN" altLang="en-US" smtClean="0"/>
            </a:fld>
            <a:endParaRPr lang="zh-CN" altLang="en-US" dirty="0"/>
          </a:p>
        </p:txBody>
      </p:sp>
      <p:sp>
        <p:nvSpPr>
          <p:cNvPr id="15" name="文本框 14"/>
          <p:cNvSpPr txBox="1"/>
          <p:nvPr userDrawn="1"/>
        </p:nvSpPr>
        <p:spPr>
          <a:xfrm>
            <a:off x="4104640" y="852965"/>
            <a:ext cx="3982720" cy="1107996"/>
          </a:xfrm>
          <a:prstGeom prst="rect">
            <a:avLst/>
          </a:prstGeom>
          <a:noFill/>
        </p:spPr>
        <p:txBody>
          <a:bodyPr wrap="square" lIns="90000" rtlCol="0">
            <a:spAutoFit/>
          </a:bodyPr>
          <a:lstStyle/>
          <a:p>
            <a:pPr algn="ctr"/>
            <a:r>
              <a:rPr lang="en-US" altLang="zh-CN" sz="6600" i="1" dirty="0">
                <a:solidFill>
                  <a:schemeClr val="bg1">
                    <a:lumMod val="95000"/>
                  </a:schemeClr>
                </a:solidFill>
              </a:rPr>
              <a:t>Our team</a:t>
            </a:r>
            <a:endParaRPr lang="zh-CN" altLang="en-US" sz="6600" i="1" dirty="0">
              <a:solidFill>
                <a:schemeClr val="bg1">
                  <a:lumMod val="95000"/>
                </a:schemeClr>
              </a:solidFill>
            </a:endParaRPr>
          </a:p>
        </p:txBody>
      </p:sp>
      <p:sp>
        <p:nvSpPr>
          <p:cNvPr id="16" name="文本占位符 26"/>
          <p:cNvSpPr>
            <a:spLocks noGrp="1"/>
          </p:cNvSpPr>
          <p:nvPr>
            <p:ph type="body" sz="quarter" idx="29" hasCustomPrompt="1"/>
          </p:nvPr>
        </p:nvSpPr>
        <p:spPr>
          <a:xfrm>
            <a:off x="4104640" y="1593828"/>
            <a:ext cx="3982720" cy="584775"/>
          </a:xfrm>
        </p:spPr>
        <p:txBody>
          <a:bodyPr lIns="90000">
            <a:spAutoFit/>
          </a:bodyPr>
          <a:lstStyle>
            <a:lvl1pPr marL="0" indent="0" algn="ctr">
              <a:lnSpc>
                <a:spcPct val="100000"/>
              </a:lnSpc>
              <a:buNone/>
              <a:defRPr sz="3200" b="1">
                <a:solidFill>
                  <a:schemeClr val="accent1"/>
                </a:solidFill>
              </a:defRPr>
            </a:lvl1pPr>
          </a:lstStyle>
          <a:p>
            <a:pPr lvl="0"/>
            <a:r>
              <a:rPr lang="zh-CN" altLang="en-US" dirty="0"/>
              <a:t>请输入你的团队名</a:t>
            </a:r>
            <a:endParaRPr lang="zh-CN" altLang="en-US" dirty="0"/>
          </a:p>
        </p:txBody>
      </p:sp>
      <p:sp>
        <p:nvSpPr>
          <p:cNvPr id="17" name="文本占位符 28"/>
          <p:cNvSpPr>
            <a:spLocks noGrp="1"/>
          </p:cNvSpPr>
          <p:nvPr>
            <p:ph type="body" sz="quarter" idx="30" hasCustomPrompt="1"/>
          </p:nvPr>
        </p:nvSpPr>
        <p:spPr>
          <a:xfrm>
            <a:off x="682883" y="2295279"/>
            <a:ext cx="10826234" cy="425698"/>
          </a:xfrm>
        </p:spPr>
        <p:txBody>
          <a:bodyPr wrap="square" lIns="90000">
            <a:normAutofit/>
          </a:bodyPr>
          <a:lstStyle>
            <a:lvl1pPr marL="0" indent="0" algn="ctr">
              <a:buNone/>
              <a:defRPr sz="1800"/>
            </a:lvl1pPr>
          </a:lstStyle>
          <a:p>
            <a:pPr lvl="0"/>
            <a:r>
              <a:rPr lang="zh-CN" altLang="en-US" dirty="0"/>
              <a:t>请输入你的团队介绍</a:t>
            </a:r>
            <a:endParaRPr lang="zh-CN" altLang="en-US" dirty="0"/>
          </a:p>
        </p:txBody>
      </p:sp>
      <p:sp>
        <p:nvSpPr>
          <p:cNvPr id="33" name="文本占位符 11"/>
          <p:cNvSpPr>
            <a:spLocks noGrp="1"/>
          </p:cNvSpPr>
          <p:nvPr>
            <p:ph type="body" sz="quarter" idx="22" hasCustomPrompt="1"/>
          </p:nvPr>
        </p:nvSpPr>
        <p:spPr>
          <a:xfrm>
            <a:off x="660322" y="5732617"/>
            <a:ext cx="2712258"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4" name="文本占位符 11"/>
          <p:cNvSpPr>
            <a:spLocks noGrp="1"/>
          </p:cNvSpPr>
          <p:nvPr>
            <p:ph type="body" sz="quarter" idx="36" hasCustomPrompt="1"/>
          </p:nvPr>
        </p:nvSpPr>
        <p:spPr>
          <a:xfrm>
            <a:off x="66040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41" name="文本占位符 11"/>
          <p:cNvSpPr>
            <a:spLocks noGrp="1"/>
          </p:cNvSpPr>
          <p:nvPr>
            <p:ph type="body" sz="quarter" idx="37" hasCustomPrompt="1"/>
          </p:nvPr>
        </p:nvSpPr>
        <p:spPr>
          <a:xfrm>
            <a:off x="3382047"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2" name="文本占位符 11"/>
          <p:cNvSpPr>
            <a:spLocks noGrp="1"/>
          </p:cNvSpPr>
          <p:nvPr>
            <p:ph type="body" sz="quarter" idx="38" hasCustomPrompt="1"/>
          </p:nvPr>
        </p:nvSpPr>
        <p:spPr>
          <a:xfrm>
            <a:off x="3382125"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43" name="文本占位符 11"/>
          <p:cNvSpPr>
            <a:spLocks noGrp="1"/>
          </p:cNvSpPr>
          <p:nvPr>
            <p:ph type="body" sz="quarter" idx="39" hasCustomPrompt="1"/>
          </p:nvPr>
        </p:nvSpPr>
        <p:spPr>
          <a:xfrm>
            <a:off x="6103772"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4" name="文本占位符 11"/>
          <p:cNvSpPr>
            <a:spLocks noGrp="1"/>
          </p:cNvSpPr>
          <p:nvPr>
            <p:ph type="body" sz="quarter" idx="40" hasCustomPrompt="1"/>
          </p:nvPr>
        </p:nvSpPr>
        <p:spPr>
          <a:xfrm>
            <a:off x="610385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sp>
        <p:nvSpPr>
          <p:cNvPr id="45" name="文本占位符 11"/>
          <p:cNvSpPr>
            <a:spLocks noGrp="1"/>
          </p:cNvSpPr>
          <p:nvPr>
            <p:ph type="body" sz="quarter" idx="41" hasCustomPrompt="1"/>
          </p:nvPr>
        </p:nvSpPr>
        <p:spPr>
          <a:xfrm>
            <a:off x="8825497" y="5732616"/>
            <a:ext cx="2693323"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6" name="文本占位符 11"/>
          <p:cNvSpPr>
            <a:spLocks noGrp="1"/>
          </p:cNvSpPr>
          <p:nvPr>
            <p:ph type="body" sz="quarter" idx="42" hasCustomPrompt="1"/>
          </p:nvPr>
        </p:nvSpPr>
        <p:spPr>
          <a:xfrm>
            <a:off x="8825575" y="5327590"/>
            <a:ext cx="2693323"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4</a:t>
            </a:r>
            <a:endParaRPr lang="zh-CN" altLang="en-US" dirty="0"/>
          </a:p>
        </p:txBody>
      </p:sp>
      <p:sp>
        <p:nvSpPr>
          <p:cNvPr id="55" name="图片占位符 54"/>
          <p:cNvSpPr>
            <a:spLocks noGrp="1"/>
          </p:cNvSpPr>
          <p:nvPr>
            <p:ph type="pic" sz="quarter" idx="43"/>
          </p:nvPr>
        </p:nvSpPr>
        <p:spPr>
          <a:xfrm>
            <a:off x="3382047"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6" name="图片占位符 55"/>
          <p:cNvSpPr>
            <a:spLocks noGrp="1"/>
          </p:cNvSpPr>
          <p:nvPr>
            <p:ph type="pic" sz="quarter" idx="44"/>
          </p:nvPr>
        </p:nvSpPr>
        <p:spPr>
          <a:xfrm>
            <a:off x="6094226"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7" name="图片占位符 56"/>
          <p:cNvSpPr>
            <a:spLocks noGrp="1"/>
          </p:cNvSpPr>
          <p:nvPr>
            <p:ph type="pic" sz="quarter" idx="45"/>
          </p:nvPr>
        </p:nvSpPr>
        <p:spPr>
          <a:xfrm>
            <a:off x="8806405"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cxnSp>
        <p:nvCxnSpPr>
          <p:cNvPr id="27" name="直接连接符 26"/>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主副标题）">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68"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sp>
        <p:nvSpPr>
          <p:cNvPr id="69" name="文本占位符 67"/>
          <p:cNvSpPr>
            <a:spLocks noGrp="1"/>
          </p:cNvSpPr>
          <p:nvPr>
            <p:ph type="body" sz="quarter" idx="12" hasCustomPrompt="1"/>
          </p:nvPr>
        </p:nvSpPr>
        <p:spPr>
          <a:xfrm>
            <a:off x="3950574" y="1119503"/>
            <a:ext cx="4290852" cy="585866"/>
          </a:xfrm>
          <a:prstGeom prst="rect">
            <a:avLst/>
          </a:prstGeom>
        </p:spPr>
        <p:txBody>
          <a:bodyPr lIns="90000" bIns="46800">
            <a:spAutoFit/>
          </a:bodyPr>
          <a:lstStyle>
            <a:lvl1pPr marL="0" indent="0" algn="ctr">
              <a:lnSpc>
                <a:spcPct val="100000"/>
              </a:lnSpc>
              <a:buNone/>
              <a:defRPr sz="3200" b="1">
                <a:solidFill>
                  <a:schemeClr val="accent1"/>
                </a:solidFill>
                <a:latin typeface="+mj-ea"/>
                <a:ea typeface="+mj-ea"/>
              </a:defRPr>
            </a:lvl1pPr>
          </a:lstStyle>
          <a:p>
            <a:pPr lvl="0"/>
            <a:r>
              <a:rPr lang="zh-CN" altLang="en-US" dirty="0"/>
              <a:t>请输入你的主标题</a:t>
            </a:r>
            <a:endParaRPr lang="zh-CN" altLang="en-US" dirty="0"/>
          </a:p>
        </p:txBody>
      </p:sp>
      <p:sp>
        <p:nvSpPr>
          <p:cNvPr id="72" name="文本占位符 67"/>
          <p:cNvSpPr>
            <a:spLocks noGrp="1"/>
          </p:cNvSpPr>
          <p:nvPr>
            <p:ph type="body" sz="quarter" idx="13" hasCustomPrompt="1"/>
          </p:nvPr>
        </p:nvSpPr>
        <p:spPr>
          <a:xfrm>
            <a:off x="3950574" y="1740158"/>
            <a:ext cx="4290852" cy="462755"/>
          </a:xfrm>
          <a:prstGeom prst="rect">
            <a:avLst/>
          </a:prstGeom>
        </p:spPr>
        <p:txBody>
          <a:bodyPr lIns="90000" bIns="46800">
            <a:spAutoFit/>
          </a:bodyPr>
          <a:lstStyle>
            <a:lvl1pPr marL="0" indent="0" algn="ctr">
              <a:lnSpc>
                <a:spcPct val="100000"/>
              </a:lnSpc>
              <a:buNone/>
              <a:defRPr sz="2400" b="1">
                <a:solidFill>
                  <a:schemeClr val="accent1"/>
                </a:solidFill>
                <a:latin typeface="+mj-ea"/>
                <a:ea typeface="+mj-ea"/>
              </a:defRPr>
            </a:lvl1pPr>
          </a:lstStyle>
          <a:p>
            <a:pPr lvl="0"/>
            <a:r>
              <a:rPr lang="zh-CN" altLang="en-US" dirty="0"/>
              <a:t>请输入你的副标题</a:t>
            </a:r>
            <a:endParaRPr lang="zh-CN" altLang="en-US" dirty="0"/>
          </a:p>
        </p:txBody>
      </p:sp>
      <p:sp>
        <p:nvSpPr>
          <p:cNvPr id="3" name="日期占位符 2"/>
          <p:cNvSpPr>
            <a:spLocks noGrp="1"/>
          </p:cNvSpPr>
          <p:nvPr>
            <p:ph type="dt" sz="half" idx="14"/>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p:cNvSpPr>
            <a:spLocks noGrp="1"/>
          </p:cNvSpPr>
          <p:nvPr>
            <p:ph type="sldNum" sz="quarter" idx="16"/>
          </p:nvPr>
        </p:nvSpPr>
        <p:spPr/>
        <p:txBody>
          <a:bodyPr/>
          <a:lstStyle/>
          <a:p>
            <a:fld id="{C79ECAFE-A460-4E13-ABCB-32CAE6136244}" type="slidenum">
              <a:rPr lang="zh-CN" altLang="en-US" smtClean="0"/>
            </a:fld>
            <a:endParaRPr lang="zh-CN" altLang="en-US" dirty="0"/>
          </a:p>
        </p:txBody>
      </p:sp>
      <p:grpSp>
        <p:nvGrpSpPr>
          <p:cNvPr id="18" name="组合 17"/>
          <p:cNvGrpSpPr/>
          <p:nvPr userDrawn="1"/>
        </p:nvGrpSpPr>
        <p:grpSpPr>
          <a:xfrm>
            <a:off x="660400" y="344681"/>
            <a:ext cx="384771" cy="384771"/>
            <a:chOff x="669869" y="597306"/>
            <a:chExt cx="409972" cy="409973"/>
          </a:xfrm>
        </p:grpSpPr>
        <p:sp>
          <p:nvSpPr>
            <p:cNvPr id="19"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cxnSp>
        <p:nvCxnSpPr>
          <p:cNvPr id="14" name="直接连接符 13"/>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无主副标题）">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email">
            <a:alphaModFix amt="5000"/>
          </a:blip>
          <a:srcRect/>
          <a:stretch>
            <a:fillRect/>
          </a:stretch>
        </p:blipFill>
        <p:spPr>
          <a:xfrm>
            <a:off x="0" y="0"/>
            <a:ext cx="12192000" cy="6858000"/>
          </a:xfrm>
          <a:prstGeom prst="rect">
            <a:avLst/>
          </a:prstGeom>
        </p:spPr>
      </p:pic>
      <p:sp>
        <p:nvSpPr>
          <p:cNvPr id="25" name="文本占位符 67"/>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endParaRPr lang="zh-CN" altLang="en-US" dirty="0"/>
          </a:p>
        </p:txBody>
      </p:sp>
      <p:grpSp>
        <p:nvGrpSpPr>
          <p:cNvPr id="16" name="组合 15"/>
          <p:cNvGrpSpPr/>
          <p:nvPr userDrawn="1"/>
        </p:nvGrpSpPr>
        <p:grpSpPr>
          <a:xfrm>
            <a:off x="660400" y="344681"/>
            <a:ext cx="384771" cy="384771"/>
            <a:chOff x="669869" y="597306"/>
            <a:chExt cx="409972" cy="409973"/>
          </a:xfrm>
        </p:grpSpPr>
        <p:sp>
          <p:nvSpPr>
            <p:cNvPr id="17" name="íṥļîḓê"/>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8" name="íṥlíḓê"/>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p:cNvSpPr>
            <a:spLocks noGrp="1"/>
          </p:cNvSpPr>
          <p:nvPr>
            <p:ph type="sldNum" sz="quarter" idx="14"/>
          </p:nvPr>
        </p:nvSpPr>
        <p:spPr/>
        <p:txBody>
          <a:bodyPr/>
          <a:lstStyle/>
          <a:p>
            <a:fld id="{C79ECAFE-A460-4E13-ABCB-32CAE6136244}" type="slidenum">
              <a:rPr lang="zh-CN" altLang="en-US" smtClean="0"/>
            </a:fld>
            <a:endParaRPr lang="zh-CN" altLang="en-US" dirty="0"/>
          </a:p>
        </p:txBody>
      </p:sp>
      <p:cxnSp>
        <p:nvCxnSpPr>
          <p:cNvPr id="12" name="直接连接符 11"/>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nvPicPr>
        <p:blipFill>
          <a:blip r:embed="rId3" cstate="email"/>
          <a:stretch>
            <a:fillRect/>
          </a:stretch>
        </p:blipFill>
        <p:spPr>
          <a:xfrm>
            <a:off x="10136962" y="292375"/>
            <a:ext cx="1375700" cy="43728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869" y="1"/>
            <a:ext cx="10849030" cy="749299"/>
          </a:xfrm>
          <a:prstGeom prst="rect">
            <a:avLst/>
          </a:prstGeom>
        </p:spPr>
        <p:txBody>
          <a:bodyPr vert="horz" lIns="0" tIns="0" rIns="0" bIns="0" rtlCol="0" anchor="b"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869" y="850901"/>
            <a:ext cx="10849031" cy="5283200"/>
          </a:xfrm>
          <a:prstGeom prst="rect">
            <a:avLst/>
          </a:prstGeom>
        </p:spPr>
        <p:txBody>
          <a:bodyPr vert="horz" lIns="91440" tIns="45720" rIns="91440" bIns="45720" rtlCol="0">
            <a:no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 name="日期占位符 3"/>
          <p:cNvSpPr>
            <a:spLocks noGrp="1"/>
          </p:cNvSpPr>
          <p:nvPr>
            <p:ph type="dt" sz="half" idx="2"/>
          </p:nvPr>
        </p:nvSpPr>
        <p:spPr>
          <a:xfrm>
            <a:off x="660400" y="6235702"/>
            <a:ext cx="3342640" cy="365125"/>
          </a:xfrm>
          <a:prstGeom prst="rect">
            <a:avLst/>
          </a:prstGeom>
        </p:spPr>
        <p:txBody>
          <a:bodyPr vert="horz" lIns="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defRPr sz="1400" spc="100" baseline="0">
                <a:solidFill>
                  <a:schemeClr val="tx1">
                    <a:tint val="75000"/>
                  </a:schemeClr>
                </a:solidFill>
              </a:defRPr>
            </a:lvl1p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6" name="页脚占位符 4"/>
          <p:cNvSpPr>
            <a:spLocks noGrp="1"/>
          </p:cNvSpPr>
          <p:nvPr>
            <p:ph type="ftr" sz="quarter" idx="3"/>
          </p:nvPr>
        </p:nvSpPr>
        <p:spPr>
          <a:xfrm>
            <a:off x="4622800" y="6235702"/>
            <a:ext cx="2946400" cy="365125"/>
          </a:xfrm>
          <a:prstGeom prst="rect">
            <a:avLst/>
          </a:prstGeom>
        </p:spPr>
        <p:txBody>
          <a:bodyPr vert="horz" lIns="91440" tIns="45720" rIns="91440" bIns="45720" rtlCol="0" anchor="ctr"/>
          <a:lstStyle>
            <a:lvl1pPr algn="ctr">
              <a:defRPr sz="1400" i="0" spc="300" baseline="0">
                <a:solidFill>
                  <a:schemeClr val="accent1"/>
                </a:solidFill>
              </a:defRPr>
            </a:lvl1pPr>
          </a:lstStyle>
          <a:p>
            <a:pPr>
              <a:defRPr/>
            </a:pPr>
            <a:endParaRPr lang="zh-CN" altLang="en-US" dirty="0"/>
          </a:p>
        </p:txBody>
      </p:sp>
      <p:sp>
        <p:nvSpPr>
          <p:cNvPr id="4" name="灯片编号占位符 3"/>
          <p:cNvSpPr>
            <a:spLocks noGrp="1"/>
          </p:cNvSpPr>
          <p:nvPr>
            <p:ph type="sldNum" sz="quarter" idx="4"/>
          </p:nvPr>
        </p:nvSpPr>
        <p:spPr>
          <a:xfrm>
            <a:off x="8775700" y="6235702"/>
            <a:ext cx="2743200" cy="365125"/>
          </a:xfrm>
          <a:prstGeom prst="rect">
            <a:avLst/>
          </a:prstGeom>
        </p:spPr>
        <p:txBody>
          <a:bodyPr vert="horz" lIns="91440" tIns="45720" rIns="0" bIns="45720" rtlCol="0" anchor="ctr"/>
          <a:lstStyle>
            <a:lvl1pPr algn="r">
              <a:defRPr sz="1400">
                <a:solidFill>
                  <a:schemeClr val="bg1">
                    <a:lumMod val="75000"/>
                  </a:schemeClr>
                </a:solidFill>
              </a:defRPr>
            </a:lvl1pPr>
          </a:lstStyle>
          <a:p>
            <a:fld id="{C79ECAFE-A460-4E13-ABCB-32CAE613624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9" Type="http://schemas.openxmlformats.org/officeDocument/2006/relationships/notesSlide" Target="../notesSlides/notesSlide2.xml"/><Relationship Id="rId28" Type="http://schemas.openxmlformats.org/officeDocument/2006/relationships/slideLayout" Target="../slideLayouts/slideLayout2.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image" Target="../media/image25.png"/><Relationship Id="rId7" Type="http://schemas.openxmlformats.org/officeDocument/2006/relationships/tags" Target="../tags/tag33.xml"/><Relationship Id="rId6" Type="http://schemas.openxmlformats.org/officeDocument/2006/relationships/image" Target="../media/image24.png"/><Relationship Id="rId5" Type="http://schemas.openxmlformats.org/officeDocument/2006/relationships/tags" Target="../tags/tag32.xml"/><Relationship Id="rId4" Type="http://schemas.openxmlformats.org/officeDocument/2006/relationships/image" Target="../media/image23.png"/><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notesSlide" Target="../notesSlides/notesSlide6.xml"/><Relationship Id="rId12" Type="http://schemas.openxmlformats.org/officeDocument/2006/relationships/slideLayout" Target="../slideLayouts/slideLayout8.xml"/><Relationship Id="rId11" Type="http://schemas.openxmlformats.org/officeDocument/2006/relationships/tags" Target="../tags/tag35.xml"/><Relationship Id="rId10" Type="http://schemas.openxmlformats.org/officeDocument/2006/relationships/image" Target="../media/image26.png"/><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image" Target="../media/image28.png"/><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2" Type="http://schemas.openxmlformats.org/officeDocument/2006/relationships/notesSlide" Target="../notesSlides/notesSlide8.xml"/><Relationship Id="rId11" Type="http://schemas.openxmlformats.org/officeDocument/2006/relationships/slideLayout" Target="../slideLayouts/slideLayout8.xml"/><Relationship Id="rId10" Type="http://schemas.openxmlformats.org/officeDocument/2006/relationships/image" Target="../media/image31.png"/><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67385" y="2749550"/>
            <a:ext cx="6028055" cy="878840"/>
          </a:xfrm>
        </p:spPr>
        <p:txBody>
          <a:bodyPr/>
          <a:lstStyle/>
          <a:p>
            <a:r>
              <a:rPr lang="zh-CN" altLang="en-US" sz="4000"/>
              <a:t>场景漫游与明暗处理</a:t>
            </a:r>
            <a:endParaRPr lang="zh-CN" altLang="en-US" sz="4000"/>
          </a:p>
        </p:txBody>
      </p:sp>
      <p:sp>
        <p:nvSpPr>
          <p:cNvPr id="4" name="文本占位符 3"/>
          <p:cNvSpPr>
            <a:spLocks noGrp="1"/>
          </p:cNvSpPr>
          <p:nvPr>
            <p:ph type="body" sz="quarter" idx="11"/>
          </p:nvPr>
        </p:nvSpPr>
        <p:spPr/>
        <p:txBody>
          <a:bodyPr/>
          <a:lstStyle/>
          <a:p>
            <a:r>
              <a:rPr lang="zh-CN" altLang="en-US" sz="4400" dirty="0">
                <a:ea typeface="+mn-ea"/>
                <a:cs typeface="+mn-ea"/>
              </a:rPr>
              <a:t>实验</a:t>
            </a:r>
            <a:r>
              <a:rPr lang="zh-CN" altLang="zh-CN" sz="4400" dirty="0">
                <a:ea typeface="+mn-ea"/>
                <a:cs typeface="+mn-ea"/>
              </a:rPr>
              <a:t>三</a:t>
            </a:r>
            <a:endParaRPr lang="zh-CN" altLang="zh-CN" sz="4400" dirty="0">
              <a:ea typeface="+mn-ea"/>
              <a:cs typeface="+mn-ea"/>
            </a:endParaRPr>
          </a:p>
        </p:txBody>
      </p:sp>
      <p:sp>
        <p:nvSpPr>
          <p:cNvPr id="5" name="文本占位符 4"/>
          <p:cNvSpPr>
            <a:spLocks noGrp="1"/>
          </p:cNvSpPr>
          <p:nvPr>
            <p:ph type="body" sz="quarter" idx="12"/>
          </p:nvPr>
        </p:nvSpPr>
        <p:spPr/>
        <p:txBody>
          <a:bodyPr/>
          <a:lstStyle/>
          <a:p>
            <a:r>
              <a:rPr lang="en-US" altLang="zh-CN" dirty="0">
                <a:cs typeface="+mn-ea"/>
              </a:rPr>
              <a:t>Graduation Thesis Defense PPT Template</a:t>
            </a:r>
            <a:endParaRPr lang="en-US" altLang="zh-CN" dirty="0">
              <a:cs typeface="+mn-ea"/>
            </a:endParaRPr>
          </a:p>
        </p:txBody>
      </p:sp>
      <p:sp>
        <p:nvSpPr>
          <p:cNvPr id="2" name="日期占位符 1"/>
          <p:cNvSpPr>
            <a:spLocks noGrp="1"/>
          </p:cNvSpPr>
          <p:nvPr>
            <p:ph type="dt" sz="half" idx="1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4" name="矩形 13"/>
          <p:cNvSpPr/>
          <p:nvPr/>
        </p:nvSpPr>
        <p:spPr>
          <a:xfrm>
            <a:off x="667504" y="4899847"/>
            <a:ext cx="3680976" cy="706755"/>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schemeClr val="accent1"/>
                </a:solidFill>
                <a:effectLst/>
                <a:uLnTx/>
                <a:uFillTx/>
                <a:latin typeface="Arial" panose="020B0604020202020204"/>
                <a:cs typeface="+mn-ea"/>
              </a:rPr>
              <a:t>小组成员：唐梓烨</a:t>
            </a:r>
            <a:endParaRPr kumimoji="0" lang="zh-CN" altLang="en-US" sz="2000" i="0" u="none" strike="noStrike" kern="1200" cap="none" spc="0" normalizeH="0" baseline="0" noProof="0" dirty="0">
              <a:ln>
                <a:noFill/>
              </a:ln>
              <a:solidFill>
                <a:schemeClr val="accent1"/>
              </a:solidFill>
              <a:effectLst/>
              <a:uLnTx/>
              <a:uFillTx/>
              <a:latin typeface="Arial" panose="020B0604020202020204"/>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schemeClr val="accent1"/>
                </a:solidFill>
                <a:effectLst/>
                <a:uLnTx/>
                <a:uFillTx/>
                <a:latin typeface="Arial" panose="020B0604020202020204"/>
                <a:cs typeface="+mn-ea"/>
              </a:rPr>
              <a:t>汇报日期：</a:t>
            </a:r>
            <a:r>
              <a:rPr kumimoji="0" lang="en-US" altLang="zh-CN" sz="2000" i="0" u="none" strike="noStrike" kern="1200" cap="none" spc="0" normalizeH="0" baseline="0" noProof="0" dirty="0">
                <a:ln>
                  <a:noFill/>
                </a:ln>
                <a:solidFill>
                  <a:schemeClr val="accent1"/>
                </a:solidFill>
                <a:effectLst/>
                <a:uLnTx/>
                <a:uFillTx/>
                <a:latin typeface="Arial" panose="020B0604020202020204"/>
                <a:cs typeface="+mn-ea"/>
              </a:rPr>
              <a:t>2024/11/28</a:t>
            </a:r>
            <a:endParaRPr kumimoji="0" lang="zh-CN" altLang="en-US" sz="2000" i="0" u="none" strike="noStrike" kern="1200" cap="none" spc="0" normalizeH="0" baseline="0" noProof="0" dirty="0">
              <a:ln>
                <a:noFill/>
              </a:ln>
              <a:solidFill>
                <a:schemeClr val="accent1"/>
              </a:solidFill>
              <a:effectLst/>
              <a:uLnTx/>
              <a:uFillTx/>
              <a:latin typeface="Arial" panose="020B0604020202020204"/>
              <a:cs typeface="+mn-ea"/>
            </a:endParaRPr>
          </a:p>
        </p:txBody>
      </p:sp>
      <p:sp>
        <p:nvSpPr>
          <p:cNvPr id="6" name="矩形 5"/>
          <p:cNvSpPr/>
          <p:nvPr/>
        </p:nvSpPr>
        <p:spPr>
          <a:xfrm>
            <a:off x="652780" y="4379595"/>
            <a:ext cx="5318125" cy="706755"/>
          </a:xfrm>
          <a:prstGeom prst="rect">
            <a:avLst/>
          </a:prstGeom>
        </p:spPr>
        <p:txBody>
          <a:bodyPr wrap="square" lIns="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schemeClr val="accent2"/>
                </a:solidFill>
                <a:effectLst/>
                <a:uLnTx/>
                <a:uFillTx/>
                <a:latin typeface="Arial" panose="020B0604020202020204"/>
                <a:cs typeface="+mn-ea"/>
              </a:rPr>
              <a:t>汇报人：刘睿哲</a:t>
            </a:r>
            <a:endParaRPr kumimoji="0" lang="zh-CN" altLang="en-US" sz="2000" i="0" u="none" strike="noStrike" kern="1200" cap="none" spc="0" normalizeH="0" baseline="0" noProof="0" dirty="0">
              <a:ln>
                <a:noFill/>
              </a:ln>
              <a:solidFill>
                <a:schemeClr val="accent2"/>
              </a:solidFill>
              <a:effectLst/>
              <a:uLnTx/>
              <a:uFillTx/>
              <a:latin typeface="Arial" panose="020B0604020202020204"/>
              <a:cs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schemeClr val="accent2"/>
              </a:solidFill>
              <a:effectLst/>
              <a:uLnTx/>
              <a:uFillTx/>
              <a:latin typeface="Arial" panose="020B0604020202020204"/>
              <a:cs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不同着色器效果对比</a:t>
            </a:r>
            <a:endParaRPr lang="zh-CN" altLang="en-US" dirty="0">
              <a:ea typeface="+mn-ea"/>
              <a:cs typeface="+mn-ea"/>
            </a:endParaRPr>
          </a:p>
        </p:txBody>
      </p:sp>
      <p:cxnSp>
        <p:nvCxnSpPr>
          <p:cNvPr id="25" name="直接连接符 24"/>
          <p:cNvCxnSpPr/>
          <p:nvPr/>
        </p:nvCxnSpPr>
        <p:spPr>
          <a:xfrm>
            <a:off x="1888490" y="5035550"/>
            <a:ext cx="600075" cy="5556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829945" y="1488440"/>
            <a:ext cx="10191750" cy="755650"/>
          </a:xfrm>
          <a:prstGeom prst="rect">
            <a:avLst/>
          </a:prstGeom>
        </p:spPr>
      </p:pic>
      <p:pic>
        <p:nvPicPr>
          <p:cNvPr id="6" name="图片 5"/>
          <p:cNvPicPr>
            <a:picLocks noChangeAspect="1"/>
          </p:cNvPicPr>
          <p:nvPr/>
        </p:nvPicPr>
        <p:blipFill>
          <a:blip r:embed="rId2"/>
          <a:stretch>
            <a:fillRect/>
          </a:stretch>
        </p:blipFill>
        <p:spPr>
          <a:xfrm>
            <a:off x="7847330" y="2580640"/>
            <a:ext cx="3184525" cy="3201035"/>
          </a:xfrm>
          <a:prstGeom prst="rect">
            <a:avLst/>
          </a:prstGeom>
        </p:spPr>
      </p:pic>
      <p:pic>
        <p:nvPicPr>
          <p:cNvPr id="8" name="图片 7"/>
          <p:cNvPicPr>
            <a:picLocks noChangeAspect="1"/>
          </p:cNvPicPr>
          <p:nvPr/>
        </p:nvPicPr>
        <p:blipFill>
          <a:blip r:embed="rId3"/>
          <a:stretch>
            <a:fillRect/>
          </a:stretch>
        </p:blipFill>
        <p:spPr>
          <a:xfrm>
            <a:off x="4159250" y="2599055"/>
            <a:ext cx="3278505" cy="3218180"/>
          </a:xfrm>
          <a:prstGeom prst="rect">
            <a:avLst/>
          </a:prstGeom>
        </p:spPr>
      </p:pic>
      <p:pic>
        <p:nvPicPr>
          <p:cNvPr id="10" name="图片 9"/>
          <p:cNvPicPr>
            <a:picLocks noChangeAspect="1"/>
          </p:cNvPicPr>
          <p:nvPr/>
        </p:nvPicPr>
        <p:blipFill>
          <a:blip r:embed="rId4"/>
          <a:stretch>
            <a:fillRect/>
          </a:stretch>
        </p:blipFill>
        <p:spPr>
          <a:xfrm>
            <a:off x="498475" y="2580640"/>
            <a:ext cx="3287395" cy="3188335"/>
          </a:xfrm>
          <a:prstGeom prst="rect">
            <a:avLst/>
          </a:prstGeom>
        </p:spPr>
      </p:pic>
      <p:sp>
        <p:nvSpPr>
          <p:cNvPr id="11" name="文本框 10"/>
          <p:cNvSpPr txBox="1"/>
          <p:nvPr/>
        </p:nvSpPr>
        <p:spPr>
          <a:xfrm>
            <a:off x="999490" y="6009640"/>
            <a:ext cx="2664460" cy="368300"/>
          </a:xfrm>
          <a:prstGeom prst="rect">
            <a:avLst/>
          </a:prstGeom>
          <a:noFill/>
        </p:spPr>
        <p:txBody>
          <a:bodyPr wrap="square" rtlCol="0">
            <a:spAutoFit/>
          </a:bodyPr>
          <a:p>
            <a:r>
              <a:rPr lang="en-US" altLang="zh-CN"/>
              <a:t>BlinnPhongShaders</a:t>
            </a:r>
            <a:endParaRPr lang="en-US" altLang="zh-CN"/>
          </a:p>
        </p:txBody>
      </p:sp>
      <p:sp>
        <p:nvSpPr>
          <p:cNvPr id="12" name="文本框 11"/>
          <p:cNvSpPr txBox="1"/>
          <p:nvPr/>
        </p:nvSpPr>
        <p:spPr>
          <a:xfrm>
            <a:off x="4850765" y="6009640"/>
            <a:ext cx="2294255" cy="368300"/>
          </a:xfrm>
          <a:prstGeom prst="rect">
            <a:avLst/>
          </a:prstGeom>
          <a:noFill/>
        </p:spPr>
        <p:txBody>
          <a:bodyPr wrap="square" rtlCol="0">
            <a:spAutoFit/>
          </a:bodyPr>
          <a:p>
            <a:r>
              <a:rPr lang="en-US" altLang="zh-CN"/>
              <a:t>GouraudShaders</a:t>
            </a:r>
            <a:endParaRPr lang="zh-CN" altLang="en-US"/>
          </a:p>
        </p:txBody>
      </p:sp>
      <p:sp>
        <p:nvSpPr>
          <p:cNvPr id="13" name="文本框 12"/>
          <p:cNvSpPr txBox="1"/>
          <p:nvPr/>
        </p:nvSpPr>
        <p:spPr>
          <a:xfrm>
            <a:off x="8628380" y="5955665"/>
            <a:ext cx="1924050" cy="368300"/>
          </a:xfrm>
          <a:prstGeom prst="rect">
            <a:avLst/>
          </a:prstGeom>
          <a:noFill/>
        </p:spPr>
        <p:txBody>
          <a:bodyPr wrap="square" rtlCol="0">
            <a:spAutoFit/>
          </a:bodyPr>
          <a:p>
            <a:r>
              <a:rPr lang="en-US" altLang="zh-CN"/>
              <a:t>PhongShaders</a:t>
            </a:r>
            <a:endParaRPr lang="zh-CN" altLang="en-US"/>
          </a:p>
        </p:txBody>
      </p:sp>
      <p:sp>
        <p:nvSpPr>
          <p:cNvPr id="14" name="文本框 13"/>
          <p:cNvSpPr txBox="1"/>
          <p:nvPr/>
        </p:nvSpPr>
        <p:spPr>
          <a:xfrm>
            <a:off x="666750" y="1038225"/>
            <a:ext cx="4064000" cy="368300"/>
          </a:xfrm>
          <a:prstGeom prst="rect">
            <a:avLst/>
          </a:prstGeom>
          <a:noFill/>
        </p:spPr>
        <p:txBody>
          <a:bodyPr wrap="square" rtlCol="0">
            <a:spAutoFit/>
          </a:bodyPr>
          <a:p>
            <a:pPr marL="285750" indent="-285750">
              <a:buFont typeface="Wingdings" panose="05000000000000000000" charset="0"/>
              <a:buChar char="u"/>
            </a:pPr>
            <a:r>
              <a:rPr lang="zh-CN" altLang="en-US"/>
              <a:t>分别使用三种不同着色器：</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ea typeface="+mn-ea"/>
                <a:cs typeface="+mn-ea"/>
              </a:rPr>
              <a:t>问题讨论</a:t>
            </a:r>
            <a:endParaRPr lang="zh-CN" altLang="en-US" dirty="0">
              <a:ea typeface="+mn-ea"/>
              <a:cs typeface="+mn-ea"/>
            </a:endParaRPr>
          </a:p>
        </p:txBody>
      </p:sp>
      <p:sp>
        <p:nvSpPr>
          <p:cNvPr id="7" name="日期占位符 6"/>
          <p:cNvSpPr>
            <a:spLocks noGrp="1"/>
          </p:cNvSpPr>
          <p:nvPr>
            <p:ph type="dt" sz="half" idx="12"/>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300" normalizeH="0" baseline="0" noProof="0" dirty="0">
                <a:ln>
                  <a:noFill/>
                </a:ln>
                <a:solidFill>
                  <a:srgbClr val="445437"/>
                </a:solidFill>
                <a:effectLst/>
                <a:uLnTx/>
                <a:uFillTx/>
                <a:latin typeface="微软雅黑" panose="020B0503020204020204" charset="-122"/>
                <a:ea typeface="微软雅黑" panose="020B0503020204020204" charset="-122"/>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panose="020B0604020202020204"/>
              <a:ea typeface="微软雅黑" panose="020B0503020204020204" charset="-122"/>
              <a:cs typeface="+mn-ea"/>
            </a:endParaRPr>
          </a:p>
        </p:txBody>
      </p:sp>
      <p:pic>
        <p:nvPicPr>
          <p:cNvPr id="8" name="图片 7"/>
          <p:cNvPicPr>
            <a:picLocks noChangeAspect="1"/>
          </p:cNvPicPr>
          <p:nvPr/>
        </p:nvPicPr>
        <p:blipFill>
          <a:blip r:embed="rId1"/>
          <a:srcRect l="24588" t="13433" r="24588" b="26261"/>
          <a:stretch>
            <a:fillRect/>
          </a:stretch>
        </p:blipFill>
        <p:spPr>
          <a:xfrm>
            <a:off x="1025637"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
        <p:nvSpPr>
          <p:cNvPr id="5" name="文本占位符 4"/>
          <p:cNvSpPr>
            <a:spLocks noGrp="1"/>
          </p:cNvSpPr>
          <p:nvPr>
            <p:ph type="body" sz="quarter" idx="11"/>
          </p:nvPr>
        </p:nvSpPr>
        <p:spPr/>
        <p:txBody>
          <a:bodyPr/>
          <a:lstStyle/>
          <a:p>
            <a:r>
              <a:rPr lang="en-US" altLang="zh-CN" dirty="0"/>
              <a:t> </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问题探讨</a:t>
            </a:r>
            <a:endParaRPr lang="zh-CN" altLang="en-US" dirty="0">
              <a:ea typeface="+mn-ea"/>
              <a:cs typeface="+mn-ea"/>
            </a:endParaRPr>
          </a:p>
        </p:txBody>
      </p:sp>
      <p:cxnSp>
        <p:nvCxnSpPr>
          <p:cNvPr id="25" name="直接连接符 24"/>
          <p:cNvCxnSpPr/>
          <p:nvPr/>
        </p:nvCxnSpPr>
        <p:spPr>
          <a:xfrm>
            <a:off x="1888490" y="5035550"/>
            <a:ext cx="600075" cy="5556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66750" y="1509395"/>
            <a:ext cx="6574790" cy="368300"/>
          </a:xfrm>
          <a:prstGeom prst="rect">
            <a:avLst/>
          </a:prstGeom>
          <a:noFill/>
        </p:spPr>
        <p:txBody>
          <a:bodyPr wrap="square" rtlCol="0">
            <a:spAutoFit/>
          </a:bodyPr>
          <a:p>
            <a:pPr marL="285750" indent="-285750">
              <a:buFont typeface="Wingdings" panose="05000000000000000000" charset="0"/>
              <a:buChar char="u"/>
            </a:pPr>
            <a:r>
              <a:rPr lang="zh-CN" altLang="en-US"/>
              <a:t>场景漫游与对象变换的不同之处</a:t>
            </a:r>
            <a:endParaRPr lang="zh-CN" altLang="en-US"/>
          </a:p>
        </p:txBody>
      </p:sp>
      <p:sp>
        <p:nvSpPr>
          <p:cNvPr id="4" name="文本框 3"/>
          <p:cNvSpPr txBox="1"/>
          <p:nvPr/>
        </p:nvSpPr>
        <p:spPr>
          <a:xfrm>
            <a:off x="3556000" y="1905952"/>
            <a:ext cx="5080000" cy="3046095"/>
          </a:xfrm>
          <a:prstGeom prst="rect">
            <a:avLst/>
          </a:prstGeom>
        </p:spPr>
        <p:txBody>
          <a:bodyPr>
            <a:spAutoFit/>
          </a:bodyPr>
          <a:p>
            <a:pPr marL="0" indent="0">
              <a:spcBef>
                <a:spcPct val="0"/>
              </a:spcBef>
              <a:spcAft>
                <a:spcPct val="0"/>
              </a:spcAft>
            </a:pPr>
            <a:r>
              <a:rPr lang="en-US" altLang="zh-CN" sz="1600" b="1" i="0">
                <a:solidFill>
                  <a:srgbClr val="FFFFFF"/>
                </a:solidFill>
                <a:latin typeface="v-sans"/>
                <a:ea typeface="v-sans"/>
              </a:rPr>
              <a:t>1. </a:t>
            </a:r>
            <a:r>
              <a:rPr lang="zh-CN" altLang="en-US" sz="1600" b="1" i="0">
                <a:solidFill>
                  <a:srgbClr val="FFFFFF"/>
                </a:solidFill>
                <a:latin typeface="v-sans"/>
                <a:ea typeface="v-sans"/>
              </a:rPr>
              <a:t>基本原理的差异</a:t>
            </a:r>
            <a:endParaRPr lang="zh-CN" altLang="en-US" sz="1600" b="1" i="0">
              <a:solidFill>
                <a:srgbClr val="FFFFFF"/>
              </a:solidFill>
              <a:latin typeface="v-sans"/>
              <a:ea typeface="v-sans"/>
            </a:endParaRPr>
          </a:p>
          <a:p>
            <a:pPr marL="0" indent="0">
              <a:spcBef>
                <a:spcPct val="0"/>
              </a:spcBef>
              <a:spcAft>
                <a:spcPct val="0"/>
              </a:spcAft>
              <a:buFont typeface="Arial" panose="020B0604020202020204"/>
              <a:buChar char="•"/>
            </a:pPr>
            <a:r>
              <a:rPr lang="zh-CN" altLang="en-US" sz="1600" b="0" i="0">
                <a:solidFill>
                  <a:srgbClr val="FFFFFF"/>
                </a:solidFill>
                <a:latin typeface="v-sans"/>
                <a:ea typeface="v-sans"/>
              </a:rPr>
              <a:t>顶点明暗（</a:t>
            </a:r>
            <a:r>
              <a:rPr lang="en-US" altLang="zh-CN" sz="1600" b="0" i="0">
                <a:solidFill>
                  <a:srgbClr val="FFFFFF"/>
                </a:solidFill>
                <a:latin typeface="v-sans"/>
                <a:ea typeface="v-sans"/>
              </a:rPr>
              <a:t>Gouraud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buFont typeface="Arial" panose="020B0604020202020204"/>
              <a:buChar char="•"/>
            </a:pPr>
            <a:r>
              <a:rPr lang="zh-CN" altLang="en-US" sz="1600" b="0" i="0">
                <a:solidFill>
                  <a:srgbClr val="FFFFFF"/>
                </a:solidFill>
                <a:latin typeface="v-sans"/>
                <a:ea typeface="v-sans"/>
              </a:rPr>
              <a:t>片元明暗（</a:t>
            </a:r>
            <a:r>
              <a:rPr lang="en-US" altLang="zh-CN" sz="1600" b="0" i="0">
                <a:solidFill>
                  <a:srgbClr val="FFFFFF"/>
                </a:solidFill>
                <a:latin typeface="v-sans"/>
                <a:ea typeface="v-sans"/>
              </a:rPr>
              <a:t>Phong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pPr>
            <a:r>
              <a:rPr lang="en-US" altLang="zh-CN" sz="1600" b="1" i="0">
                <a:solidFill>
                  <a:srgbClr val="FFFFFF"/>
                </a:solidFill>
                <a:latin typeface="v-sans"/>
                <a:ea typeface="v-sans"/>
              </a:rPr>
              <a:t>2. </a:t>
            </a:r>
            <a:r>
              <a:rPr lang="zh-CN" altLang="en-US" sz="1600" b="1" i="0">
                <a:solidFill>
                  <a:srgbClr val="FFFFFF"/>
                </a:solidFill>
                <a:latin typeface="v-sans"/>
                <a:ea typeface="v-sans"/>
              </a:rPr>
              <a:t>计算精度的差异</a:t>
            </a:r>
            <a:endParaRPr lang="zh-CN" altLang="en-US" sz="1600" b="1"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Gouraud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Phong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pPr>
            <a:r>
              <a:rPr lang="en-US" altLang="zh-CN" sz="1600" b="1" i="0">
                <a:solidFill>
                  <a:srgbClr val="FFFFFF"/>
                </a:solidFill>
                <a:latin typeface="v-sans"/>
                <a:ea typeface="v-sans"/>
              </a:rPr>
              <a:t>3. </a:t>
            </a:r>
            <a:r>
              <a:rPr lang="zh-CN" altLang="en-US" sz="1600" b="1" i="0">
                <a:solidFill>
                  <a:srgbClr val="FFFFFF"/>
                </a:solidFill>
                <a:latin typeface="v-sans"/>
                <a:ea typeface="v-sans"/>
              </a:rPr>
              <a:t>性能差异</a:t>
            </a:r>
            <a:endParaRPr lang="zh-CN" altLang="en-US" sz="1600" b="1"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Gouraud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Phong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pPr>
            <a:r>
              <a:rPr lang="en-US" altLang="zh-CN" sz="1600" b="1" i="0">
                <a:solidFill>
                  <a:srgbClr val="FFFFFF"/>
                </a:solidFill>
                <a:latin typeface="v-sans"/>
                <a:ea typeface="v-sans"/>
              </a:rPr>
              <a:t>4. </a:t>
            </a:r>
            <a:r>
              <a:rPr lang="zh-CN" altLang="en-US" sz="1600" b="1" i="0">
                <a:solidFill>
                  <a:srgbClr val="FFFFFF"/>
                </a:solidFill>
                <a:latin typeface="v-sans"/>
                <a:ea typeface="v-sans"/>
              </a:rPr>
              <a:t>视觉效果的差异</a:t>
            </a:r>
            <a:endParaRPr lang="zh-CN" altLang="en-US" sz="1600" b="1"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Gouraud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Phong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p:txBody>
      </p:sp>
      <p:sp>
        <p:nvSpPr>
          <p:cNvPr id="9" name="文本框 8"/>
          <p:cNvSpPr txBox="1"/>
          <p:nvPr/>
        </p:nvSpPr>
        <p:spPr>
          <a:xfrm>
            <a:off x="666750" y="2027555"/>
            <a:ext cx="10047605" cy="1198880"/>
          </a:xfrm>
          <a:prstGeom prst="rect">
            <a:avLst/>
          </a:prstGeom>
          <a:noFill/>
        </p:spPr>
        <p:txBody>
          <a:bodyPr wrap="square" rtlCol="0">
            <a:spAutoFit/>
          </a:bodyPr>
          <a:p>
            <a:r>
              <a:rPr lang="zh-CN" altLang="en-US"/>
              <a:t>场景漫游是改变观察者视角的位置和方向，用于调整场景的观察角度；</a:t>
            </a:r>
            <a:endParaRPr lang="zh-CN" altLang="en-US"/>
          </a:p>
          <a:p>
            <a:r>
              <a:rPr lang="zh-CN" altLang="en-US"/>
              <a:t>对象变换是改变物体在场景中的位置、旋转或缩放，直接影响物体的几何属性。</a:t>
            </a:r>
            <a:endParaRPr lang="zh-CN" altLang="en-US"/>
          </a:p>
          <a:p>
            <a:endParaRPr lang="en-US" altLang="zh-CN"/>
          </a:p>
          <a:p>
            <a:endParaRPr lang="zh-CN" altLang="en-US"/>
          </a:p>
        </p:txBody>
      </p:sp>
      <p:sp>
        <p:nvSpPr>
          <p:cNvPr id="2" name="文本框 1"/>
          <p:cNvSpPr txBox="1"/>
          <p:nvPr/>
        </p:nvSpPr>
        <p:spPr>
          <a:xfrm>
            <a:off x="739775" y="3107055"/>
            <a:ext cx="6574790" cy="368300"/>
          </a:xfrm>
          <a:prstGeom prst="rect">
            <a:avLst/>
          </a:prstGeom>
          <a:noFill/>
        </p:spPr>
        <p:txBody>
          <a:bodyPr wrap="square" rtlCol="0">
            <a:spAutoFit/>
          </a:bodyPr>
          <a:p>
            <a:pPr marL="285750" indent="-285750">
              <a:buFont typeface="Wingdings" panose="05000000000000000000" charset="0"/>
              <a:buChar char="u"/>
            </a:pPr>
            <a:r>
              <a:rPr lang="zh-CN" altLang="en-US"/>
              <a:t>光源位置的交互改变与模型的变换一样吗？</a:t>
            </a:r>
            <a:endParaRPr lang="zh-CN" altLang="en-US"/>
          </a:p>
        </p:txBody>
      </p:sp>
      <p:sp>
        <p:nvSpPr>
          <p:cNvPr id="5" name="文本框 4"/>
          <p:cNvSpPr txBox="1"/>
          <p:nvPr/>
        </p:nvSpPr>
        <p:spPr>
          <a:xfrm>
            <a:off x="739775" y="3705225"/>
            <a:ext cx="7682865" cy="645160"/>
          </a:xfrm>
          <a:prstGeom prst="rect">
            <a:avLst/>
          </a:prstGeom>
          <a:noFill/>
        </p:spPr>
        <p:txBody>
          <a:bodyPr wrap="square" rtlCol="0">
            <a:spAutoFit/>
          </a:bodyPr>
          <a:p>
            <a:r>
              <a:rPr lang="zh-CN" altLang="en-US"/>
              <a:t>光源位置的改变和模型变换类似（都是坐标变换），</a:t>
            </a:r>
            <a:endParaRPr lang="zh-CN" altLang="en-US"/>
          </a:p>
          <a:p>
            <a:r>
              <a:rPr lang="zh-CN" altLang="en-US"/>
              <a:t>但它们的影响对象不同：光源影响光照，模型变换影响物体的位置与形状。</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问题探讨</a:t>
            </a:r>
            <a:endParaRPr lang="zh-CN" altLang="en-US" dirty="0">
              <a:ea typeface="+mn-ea"/>
              <a:cs typeface="+mn-ea"/>
            </a:endParaRPr>
          </a:p>
        </p:txBody>
      </p:sp>
      <p:cxnSp>
        <p:nvCxnSpPr>
          <p:cNvPr id="25" name="直接连接符 24"/>
          <p:cNvCxnSpPr/>
          <p:nvPr/>
        </p:nvCxnSpPr>
        <p:spPr>
          <a:xfrm>
            <a:off x="1888490" y="5035550"/>
            <a:ext cx="600075" cy="5556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66750" y="1038225"/>
            <a:ext cx="6574790" cy="368300"/>
          </a:xfrm>
          <a:prstGeom prst="rect">
            <a:avLst/>
          </a:prstGeom>
          <a:noFill/>
        </p:spPr>
        <p:txBody>
          <a:bodyPr wrap="square" rtlCol="0">
            <a:spAutoFit/>
          </a:bodyPr>
          <a:p>
            <a:pPr marL="285750" indent="-285750">
              <a:buFont typeface="Wingdings" panose="05000000000000000000" charset="0"/>
              <a:buChar char="u"/>
            </a:pPr>
            <a:r>
              <a:rPr lang="zh-CN" altLang="en-US"/>
              <a:t>顶点明暗（</a:t>
            </a:r>
            <a:r>
              <a:rPr lang="en-US" altLang="zh-CN"/>
              <a:t>Gourand</a:t>
            </a:r>
            <a:r>
              <a:rPr lang="zh-CN" altLang="en-US"/>
              <a:t>）与片元明暗（</a:t>
            </a:r>
            <a:r>
              <a:rPr lang="en-US" altLang="zh-CN"/>
              <a:t>Phong</a:t>
            </a:r>
            <a:r>
              <a:rPr lang="zh-CN" altLang="en-US"/>
              <a:t>）的异同</a:t>
            </a:r>
            <a:endParaRPr lang="zh-CN" altLang="en-US"/>
          </a:p>
        </p:txBody>
      </p:sp>
      <p:sp>
        <p:nvSpPr>
          <p:cNvPr id="4" name="文本框 3"/>
          <p:cNvSpPr txBox="1"/>
          <p:nvPr/>
        </p:nvSpPr>
        <p:spPr>
          <a:xfrm>
            <a:off x="3556000" y="1905952"/>
            <a:ext cx="5080000" cy="3046095"/>
          </a:xfrm>
          <a:prstGeom prst="rect">
            <a:avLst/>
          </a:prstGeom>
        </p:spPr>
        <p:txBody>
          <a:bodyPr>
            <a:spAutoFit/>
          </a:bodyPr>
          <a:p>
            <a:pPr marL="0" indent="0">
              <a:spcBef>
                <a:spcPct val="0"/>
              </a:spcBef>
              <a:spcAft>
                <a:spcPct val="0"/>
              </a:spcAft>
            </a:pPr>
            <a:r>
              <a:rPr lang="en-US" altLang="zh-CN" sz="1600" b="1" i="0">
                <a:solidFill>
                  <a:srgbClr val="FFFFFF"/>
                </a:solidFill>
                <a:latin typeface="v-sans"/>
                <a:ea typeface="v-sans"/>
              </a:rPr>
              <a:t>1. </a:t>
            </a:r>
            <a:r>
              <a:rPr lang="zh-CN" altLang="en-US" sz="1600" b="1" i="0">
                <a:solidFill>
                  <a:srgbClr val="FFFFFF"/>
                </a:solidFill>
                <a:latin typeface="v-sans"/>
                <a:ea typeface="v-sans"/>
              </a:rPr>
              <a:t>基本原理的差异</a:t>
            </a:r>
            <a:endParaRPr lang="zh-CN" altLang="en-US" sz="1600" b="1" i="0">
              <a:solidFill>
                <a:srgbClr val="FFFFFF"/>
              </a:solidFill>
              <a:latin typeface="v-sans"/>
              <a:ea typeface="v-sans"/>
            </a:endParaRPr>
          </a:p>
          <a:p>
            <a:pPr marL="0" indent="0">
              <a:spcBef>
                <a:spcPct val="0"/>
              </a:spcBef>
              <a:spcAft>
                <a:spcPct val="0"/>
              </a:spcAft>
              <a:buFont typeface="Arial" panose="020B0604020202020204"/>
              <a:buChar char="•"/>
            </a:pPr>
            <a:r>
              <a:rPr lang="zh-CN" altLang="en-US" sz="1600" b="0" i="0">
                <a:solidFill>
                  <a:srgbClr val="FFFFFF"/>
                </a:solidFill>
                <a:latin typeface="v-sans"/>
                <a:ea typeface="v-sans"/>
              </a:rPr>
              <a:t>顶点明暗（</a:t>
            </a:r>
            <a:r>
              <a:rPr lang="en-US" altLang="zh-CN" sz="1600" b="0" i="0">
                <a:solidFill>
                  <a:srgbClr val="FFFFFF"/>
                </a:solidFill>
                <a:latin typeface="v-sans"/>
                <a:ea typeface="v-sans"/>
              </a:rPr>
              <a:t>Gouraud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buFont typeface="Arial" panose="020B0604020202020204"/>
              <a:buChar char="•"/>
            </a:pPr>
            <a:r>
              <a:rPr lang="zh-CN" altLang="en-US" sz="1600" b="0" i="0">
                <a:solidFill>
                  <a:srgbClr val="FFFFFF"/>
                </a:solidFill>
                <a:latin typeface="v-sans"/>
                <a:ea typeface="v-sans"/>
              </a:rPr>
              <a:t>片元明暗（</a:t>
            </a:r>
            <a:r>
              <a:rPr lang="en-US" altLang="zh-CN" sz="1600" b="0" i="0">
                <a:solidFill>
                  <a:srgbClr val="FFFFFF"/>
                </a:solidFill>
                <a:latin typeface="v-sans"/>
                <a:ea typeface="v-sans"/>
              </a:rPr>
              <a:t>Phong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pPr>
            <a:r>
              <a:rPr lang="en-US" altLang="zh-CN" sz="1600" b="1" i="0">
                <a:solidFill>
                  <a:srgbClr val="FFFFFF"/>
                </a:solidFill>
                <a:latin typeface="v-sans"/>
                <a:ea typeface="v-sans"/>
              </a:rPr>
              <a:t>2. </a:t>
            </a:r>
            <a:r>
              <a:rPr lang="zh-CN" altLang="en-US" sz="1600" b="1" i="0">
                <a:solidFill>
                  <a:srgbClr val="FFFFFF"/>
                </a:solidFill>
                <a:latin typeface="v-sans"/>
                <a:ea typeface="v-sans"/>
              </a:rPr>
              <a:t>计算精度的差异</a:t>
            </a:r>
            <a:endParaRPr lang="zh-CN" altLang="en-US" sz="1600" b="1"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Gouraud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Phong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pPr>
            <a:r>
              <a:rPr lang="en-US" altLang="zh-CN" sz="1600" b="1" i="0">
                <a:solidFill>
                  <a:srgbClr val="FFFFFF"/>
                </a:solidFill>
                <a:latin typeface="v-sans"/>
                <a:ea typeface="v-sans"/>
              </a:rPr>
              <a:t>3. </a:t>
            </a:r>
            <a:r>
              <a:rPr lang="zh-CN" altLang="en-US" sz="1600" b="1" i="0">
                <a:solidFill>
                  <a:srgbClr val="FFFFFF"/>
                </a:solidFill>
                <a:latin typeface="v-sans"/>
                <a:ea typeface="v-sans"/>
              </a:rPr>
              <a:t>性能差异</a:t>
            </a:r>
            <a:endParaRPr lang="zh-CN" altLang="en-US" sz="1600" b="1"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Gouraud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Phong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pPr>
            <a:r>
              <a:rPr lang="en-US" altLang="zh-CN" sz="1600" b="1" i="0">
                <a:solidFill>
                  <a:srgbClr val="FFFFFF"/>
                </a:solidFill>
                <a:latin typeface="v-sans"/>
                <a:ea typeface="v-sans"/>
              </a:rPr>
              <a:t>4. </a:t>
            </a:r>
            <a:r>
              <a:rPr lang="zh-CN" altLang="en-US" sz="1600" b="1" i="0">
                <a:solidFill>
                  <a:srgbClr val="FFFFFF"/>
                </a:solidFill>
                <a:latin typeface="v-sans"/>
                <a:ea typeface="v-sans"/>
              </a:rPr>
              <a:t>视觉效果的差异</a:t>
            </a:r>
            <a:endParaRPr lang="zh-CN" altLang="en-US" sz="1600" b="1"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Gouraud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a:p>
            <a:pPr marL="0" indent="0">
              <a:spcBef>
                <a:spcPct val="0"/>
              </a:spcBef>
              <a:spcAft>
                <a:spcPct val="0"/>
              </a:spcAft>
              <a:buFont typeface="Arial" panose="020B0604020202020204"/>
              <a:buChar char="•"/>
            </a:pPr>
            <a:r>
              <a:rPr lang="en-US" altLang="zh-CN" sz="1600" b="0" i="0">
                <a:solidFill>
                  <a:srgbClr val="FFFFFF"/>
                </a:solidFill>
                <a:latin typeface="v-sans"/>
                <a:ea typeface="v-sans"/>
              </a:rPr>
              <a:t>Phong Shading</a:t>
            </a:r>
            <a:r>
              <a:rPr lang="zh-CN" altLang="en-US" sz="1600" b="0" i="0">
                <a:solidFill>
                  <a:srgbClr val="FFFFFF"/>
                </a:solidFill>
                <a:latin typeface="v-sans"/>
                <a:ea typeface="v-sans"/>
              </a:rPr>
              <a:t>：</a:t>
            </a:r>
            <a:endParaRPr lang="zh-CN" altLang="en-US" sz="1600" b="0" i="0">
              <a:solidFill>
                <a:srgbClr val="FFFFFF"/>
              </a:solidFill>
              <a:latin typeface="v-sans"/>
              <a:ea typeface="v-sans"/>
            </a:endParaRPr>
          </a:p>
        </p:txBody>
      </p:sp>
      <p:sp>
        <p:nvSpPr>
          <p:cNvPr id="9" name="文本框 8"/>
          <p:cNvSpPr txBox="1"/>
          <p:nvPr/>
        </p:nvSpPr>
        <p:spPr>
          <a:xfrm>
            <a:off x="666750" y="1783715"/>
            <a:ext cx="10047605" cy="3138170"/>
          </a:xfrm>
          <a:prstGeom prst="rect">
            <a:avLst/>
          </a:prstGeom>
          <a:noFill/>
        </p:spPr>
        <p:txBody>
          <a:bodyPr wrap="square" rtlCol="0">
            <a:spAutoFit/>
          </a:bodyPr>
          <a:p>
            <a:r>
              <a:rPr lang="zh-CN" altLang="en-US"/>
              <a:t>计算位置：</a:t>
            </a:r>
            <a:endParaRPr lang="en-US" altLang="zh-CN"/>
          </a:p>
          <a:p>
            <a:r>
              <a:rPr lang="en-US" altLang="zh-CN"/>
              <a:t>Gouraud</a:t>
            </a:r>
            <a:r>
              <a:rPr lang="zh-CN" altLang="en-US"/>
              <a:t>：在每个顶点上计算光照值，并将该值线性插值到片元上。</a:t>
            </a:r>
            <a:endParaRPr lang="zh-CN" altLang="en-US"/>
          </a:p>
          <a:p>
            <a:r>
              <a:rPr lang="en-US" altLang="zh-CN"/>
              <a:t>Phong</a:t>
            </a:r>
            <a:r>
              <a:rPr lang="zh-CN" altLang="en-US"/>
              <a:t>：在每个片元上计算光照值，通过插值顶点的法向量来实现更细致的光照计算。</a:t>
            </a:r>
            <a:endParaRPr lang="zh-CN" altLang="en-US"/>
          </a:p>
          <a:p>
            <a:endParaRPr lang="zh-CN" altLang="en-US"/>
          </a:p>
          <a:p>
            <a:r>
              <a:rPr lang="zh-CN" altLang="en-US"/>
              <a:t>光照效果：</a:t>
            </a:r>
            <a:endParaRPr lang="en-US" altLang="zh-CN"/>
          </a:p>
          <a:p>
            <a:r>
              <a:rPr lang="en-US" altLang="zh-CN"/>
              <a:t>Gouraud</a:t>
            </a:r>
            <a:r>
              <a:rPr lang="zh-CN" altLang="en-US"/>
              <a:t>：由于光照计算只在顶点处进行，光照效果较为粗糙，可能导致亮度过渡不平滑。</a:t>
            </a:r>
            <a:endParaRPr lang="zh-CN" altLang="en-US"/>
          </a:p>
          <a:p>
            <a:r>
              <a:rPr lang="en-US" altLang="zh-CN"/>
              <a:t>Phong</a:t>
            </a:r>
            <a:r>
              <a:rPr lang="zh-CN" altLang="en-US"/>
              <a:t>：光照计算在片元级别进行，可以得到更平滑、细致的高光效果。</a:t>
            </a:r>
            <a:endParaRPr lang="zh-CN" altLang="en-US"/>
          </a:p>
          <a:p>
            <a:endParaRPr lang="zh-CN" altLang="en-US"/>
          </a:p>
          <a:p>
            <a:r>
              <a:rPr lang="zh-CN" altLang="en-US"/>
              <a:t>计算复杂度：</a:t>
            </a:r>
            <a:endParaRPr lang="en-US" altLang="zh-CN"/>
          </a:p>
          <a:p>
            <a:r>
              <a:rPr lang="en-US" altLang="zh-CN"/>
              <a:t>Gouraud</a:t>
            </a:r>
            <a:r>
              <a:rPr lang="zh-CN" altLang="en-US"/>
              <a:t>：相对较简单，计算量较小。</a:t>
            </a:r>
            <a:endParaRPr lang="zh-CN" altLang="en-US"/>
          </a:p>
          <a:p>
            <a:r>
              <a:rPr lang="en-US" altLang="zh-CN"/>
              <a:t>Phong</a:t>
            </a:r>
            <a:r>
              <a:rPr lang="zh-CN" altLang="en-US"/>
              <a:t>：计算较复杂，需要更多的计算资源，尤其是在需要精细光照效果时。</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667385" y="2110740"/>
            <a:ext cx="6007735" cy="1158875"/>
          </a:xfrm>
        </p:spPr>
        <p:txBody>
          <a:bodyPr/>
          <a:lstStyle/>
          <a:p>
            <a:r>
              <a:rPr lang="zh-CN" altLang="en-US" sz="6600" dirty="0"/>
              <a:t>感谢观看！</a:t>
            </a:r>
            <a:endParaRPr lang="zh-CN" altLang="en-US" sz="6600" dirty="0"/>
          </a:p>
        </p:txBody>
      </p:sp>
      <p:sp>
        <p:nvSpPr>
          <p:cNvPr id="4" name="日期占位符 3"/>
          <p:cNvSpPr>
            <a:spLocks noGrp="1"/>
          </p:cNvSpPr>
          <p:nvPr>
            <p:ph type="dt" sz="half" idx="16"/>
          </p:nvPr>
        </p:nvSpPr>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文本占位符 4"/>
          <p:cNvSpPr>
            <a:spLocks noGrp="1"/>
          </p:cNvSpPr>
          <p:nvPr>
            <p:ph type="body" sz="quarter" idx="17"/>
          </p:nvPr>
        </p:nvSpPr>
        <p:spPr/>
        <p:txBody>
          <a:bodyPr/>
          <a:lstStyle/>
          <a:p>
            <a:r>
              <a:rPr lang="en-US" altLang="zh-CN" spc="450" dirty="0"/>
              <a:t>Thanks For Your Guidance </a:t>
            </a:r>
            <a:endParaRPr lang="en-US" altLang="zh-CN" spc="450" dirty="0"/>
          </a:p>
        </p:txBody>
      </p:sp>
      <p:sp>
        <p:nvSpPr>
          <p:cNvPr id="6" name="矩形 5"/>
          <p:cNvSpPr/>
          <p:nvPr/>
        </p:nvSpPr>
        <p:spPr>
          <a:xfrm>
            <a:off x="652780" y="4379595"/>
            <a:ext cx="5318125" cy="39878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i="0" u="none" strike="noStrike" kern="1200" cap="none" spc="0" normalizeH="0" baseline="0" noProof="0" dirty="0">
                <a:ln>
                  <a:noFill/>
                </a:ln>
                <a:solidFill>
                  <a:schemeClr val="accent2"/>
                </a:solidFill>
                <a:effectLst/>
                <a:uLnTx/>
                <a:uFillTx/>
                <a:latin typeface="Arial" panose="020B0604020202020204"/>
                <a:cs typeface="+mn-ea"/>
              </a:rPr>
              <a:t> </a:t>
            </a:r>
            <a:r>
              <a:rPr kumimoji="0" lang="zh-CN" altLang="en-US" sz="2000" i="0" u="none" strike="noStrike" kern="1200" cap="none" spc="0" normalizeH="0" baseline="0" noProof="0" dirty="0">
                <a:ln>
                  <a:noFill/>
                </a:ln>
                <a:solidFill>
                  <a:schemeClr val="accent2"/>
                </a:solidFill>
                <a:effectLst/>
                <a:uLnTx/>
                <a:uFillTx/>
                <a:latin typeface="Arial" panose="020B0604020202020204"/>
                <a:cs typeface="+mn-ea"/>
              </a:rPr>
              <a:t>汇报人：刘睿哲</a:t>
            </a:r>
            <a:endParaRPr kumimoji="0" lang="zh-CN" altLang="en-US" sz="2000" i="0" u="none" strike="noStrike" kern="1200" cap="none" spc="0" normalizeH="0" baseline="0" noProof="0" dirty="0">
              <a:ln>
                <a:noFill/>
              </a:ln>
              <a:solidFill>
                <a:schemeClr val="accent2"/>
              </a:solidFill>
              <a:effectLst/>
              <a:uLnTx/>
              <a:uFillTx/>
              <a:latin typeface="Arial" panose="020B0604020202020204"/>
              <a:cs typeface="+mn-ea"/>
            </a:endParaRPr>
          </a:p>
        </p:txBody>
      </p:sp>
      <p:sp>
        <p:nvSpPr>
          <p:cNvPr id="8" name="矩形 7"/>
          <p:cNvSpPr/>
          <p:nvPr/>
        </p:nvSpPr>
        <p:spPr>
          <a:xfrm>
            <a:off x="667504" y="4899847"/>
            <a:ext cx="3680976" cy="39878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schemeClr val="accent1"/>
                </a:solidFill>
                <a:effectLst/>
                <a:uLnTx/>
                <a:uFillTx/>
                <a:latin typeface="Arial" panose="020B0604020202020204"/>
                <a:cs typeface="+mn-ea"/>
              </a:rPr>
              <a:t>汇报日期：</a:t>
            </a:r>
            <a:r>
              <a:rPr kumimoji="0" lang="en-US" altLang="zh-CN" sz="2000" i="0" u="none" strike="noStrike" kern="1200" cap="none" spc="0" normalizeH="0" baseline="0" noProof="0" dirty="0">
                <a:ln>
                  <a:noFill/>
                </a:ln>
                <a:solidFill>
                  <a:schemeClr val="accent1"/>
                </a:solidFill>
                <a:effectLst/>
                <a:uLnTx/>
                <a:uFillTx/>
                <a:latin typeface="Arial" panose="020B0604020202020204"/>
                <a:cs typeface="+mn-ea"/>
              </a:rPr>
              <a:t>2024/11/28</a:t>
            </a:r>
            <a:endParaRPr kumimoji="0" lang="zh-CN" altLang="en-US" sz="2000" i="0" u="none" strike="noStrike" kern="1200" cap="none" spc="0" normalizeH="0" baseline="0" noProof="0" dirty="0">
              <a:ln>
                <a:noFill/>
              </a:ln>
              <a:solidFill>
                <a:schemeClr val="accent1"/>
              </a:solidFill>
              <a:effectLst/>
              <a:uLnTx/>
              <a:uFillTx/>
              <a:latin typeface="Arial" panose="020B0604020202020204"/>
              <a:cs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日期占位符 5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300" normalizeH="0" baseline="0" noProof="0">
                <a:ln>
                  <a:noFill/>
                </a:ln>
                <a:solidFill>
                  <a:srgbClr val="445437"/>
                </a:solidFill>
                <a:effectLst/>
                <a:uLnTx/>
                <a:uFillTx/>
                <a:latin typeface="微软雅黑" panose="020B0503020204020204" charset="-122"/>
                <a:ea typeface="微软雅黑" panose="020B0503020204020204" charset="-122"/>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panose="020B0604020202020204"/>
              <a:ea typeface="微软雅黑" panose="020B0503020204020204" charset="-122"/>
              <a:cs typeface="+mn-ea"/>
            </a:endParaRPr>
          </a:p>
        </p:txBody>
      </p:sp>
      <p:sp>
        <p:nvSpPr>
          <p:cNvPr id="56" name="文本框 55"/>
          <p:cNvSpPr txBox="1"/>
          <p:nvPr>
            <p:custDataLst>
              <p:tags r:id="rId1"/>
            </p:custDataLst>
          </p:nvPr>
        </p:nvSpPr>
        <p:spPr>
          <a:xfrm>
            <a:off x="6933565" y="2161540"/>
            <a:ext cx="240411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rPr>
              <a:t>实验结果</a:t>
            </a:r>
            <a:r>
              <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rPr>
              <a:t>展示</a:t>
            </a:r>
            <a:endPar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endParaRPr>
          </a:p>
        </p:txBody>
      </p:sp>
      <p:sp>
        <p:nvSpPr>
          <p:cNvPr id="57" name="文本框 56"/>
          <p:cNvSpPr txBox="1"/>
          <p:nvPr>
            <p:custDataLst>
              <p:tags r:id="rId2"/>
            </p:custDataLst>
          </p:nvPr>
        </p:nvSpPr>
        <p:spPr>
          <a:xfrm>
            <a:off x="6927215" y="3218815"/>
            <a:ext cx="283845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rPr>
              <a:t>核心代码分析</a:t>
            </a:r>
            <a:endPar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endParaRPr>
          </a:p>
        </p:txBody>
      </p:sp>
      <p:sp>
        <p:nvSpPr>
          <p:cNvPr id="58" name="文本框 57"/>
          <p:cNvSpPr txBox="1"/>
          <p:nvPr>
            <p:custDataLst>
              <p:tags r:id="rId3"/>
            </p:custDataLst>
          </p:nvPr>
        </p:nvSpPr>
        <p:spPr>
          <a:xfrm>
            <a:off x="6897370" y="4236720"/>
            <a:ext cx="372491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rPr>
              <a:t>问题讨论</a:t>
            </a:r>
            <a:endParaRPr kumimoji="0" lang="zh-CN" altLang="en-US" sz="2800" b="1" i="0" u="none" strike="noStrike" kern="1200" cap="none" spc="0" normalizeH="0" baseline="0" noProof="0" dirty="0">
              <a:ln>
                <a:noFill/>
              </a:ln>
              <a:solidFill>
                <a:srgbClr val="445437"/>
              </a:solidFill>
              <a:effectLst/>
              <a:uLnTx/>
              <a:uFillTx/>
              <a:latin typeface="微软雅黑" panose="020B0503020204020204" charset="-122"/>
              <a:ea typeface="微软雅黑" panose="020B0503020204020204" charset="-122"/>
              <a:cs typeface="+mn-ea"/>
            </a:endParaRPr>
          </a:p>
        </p:txBody>
      </p:sp>
      <p:grpSp>
        <p:nvGrpSpPr>
          <p:cNvPr id="62" name="组合 61"/>
          <p:cNvGrpSpPr/>
          <p:nvPr>
            <p:custDataLst>
              <p:tags r:id="rId4"/>
            </p:custDataLst>
          </p:nvPr>
        </p:nvGrpSpPr>
        <p:grpSpPr>
          <a:xfrm>
            <a:off x="5294627" y="3215426"/>
            <a:ext cx="495959" cy="495959"/>
            <a:chOff x="6932134" y="1758101"/>
            <a:chExt cx="495959" cy="495959"/>
          </a:xfrm>
        </p:grpSpPr>
        <p:sp>
          <p:nvSpPr>
            <p:cNvPr id="63" name="íṥļîḓê"/>
            <p:cNvSpPr/>
            <p:nvPr>
              <p:custDataLst>
                <p:tags r:id="rId5"/>
              </p:custDataLst>
            </p:nvPr>
          </p:nvSpPr>
          <p:spPr>
            <a:xfrm>
              <a:off x="6932134" y="175810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64" name="íṥlíḓê"/>
            <p:cNvSpPr/>
            <p:nvPr>
              <p:custDataLst>
                <p:tags r:id="rId6"/>
              </p:custDataLst>
            </p:nvPr>
          </p:nvSpPr>
          <p:spPr>
            <a:xfrm>
              <a:off x="6977987" y="180395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65" name="ïśļiḑé"/>
            <p:cNvSpPr/>
            <p:nvPr>
              <p:custDataLst>
                <p:tags r:id="rId7"/>
              </p:custDataLst>
            </p:nvPr>
          </p:nvSpPr>
          <p:spPr>
            <a:xfrm>
              <a:off x="7055794" y="1924242"/>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endParaRPr>
            </a:p>
          </p:txBody>
        </p:sp>
      </p:grpSp>
      <p:grpSp>
        <p:nvGrpSpPr>
          <p:cNvPr id="66" name="组合 65"/>
          <p:cNvGrpSpPr/>
          <p:nvPr>
            <p:custDataLst>
              <p:tags r:id="rId8"/>
            </p:custDataLst>
          </p:nvPr>
        </p:nvGrpSpPr>
        <p:grpSpPr>
          <a:xfrm>
            <a:off x="5286845" y="4233254"/>
            <a:ext cx="495959" cy="495959"/>
            <a:chOff x="7112947" y="2706714"/>
            <a:chExt cx="495959" cy="495959"/>
          </a:xfrm>
        </p:grpSpPr>
        <p:sp>
          <p:nvSpPr>
            <p:cNvPr id="67" name="íṥļîḓê"/>
            <p:cNvSpPr/>
            <p:nvPr>
              <p:custDataLst>
                <p:tags r:id="rId9"/>
              </p:custDataLst>
            </p:nvPr>
          </p:nvSpPr>
          <p:spPr>
            <a:xfrm>
              <a:off x="7112947" y="2706714"/>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68" name="íṥlíḓê"/>
            <p:cNvSpPr/>
            <p:nvPr>
              <p:custDataLst>
                <p:tags r:id="rId10"/>
              </p:custDataLst>
            </p:nvPr>
          </p:nvSpPr>
          <p:spPr>
            <a:xfrm>
              <a:off x="7158800" y="2752567"/>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69" name="ïśļiḑé"/>
            <p:cNvSpPr/>
            <p:nvPr>
              <p:custDataLst>
                <p:tags r:id="rId11"/>
              </p:custDataLst>
            </p:nvPr>
          </p:nvSpPr>
          <p:spPr>
            <a:xfrm>
              <a:off x="7236607" y="2872855"/>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endParaRPr>
            </a:p>
          </p:txBody>
        </p:sp>
      </p:grpSp>
      <p:grpSp>
        <p:nvGrpSpPr>
          <p:cNvPr id="81" name="组合 80"/>
          <p:cNvGrpSpPr/>
          <p:nvPr>
            <p:custDataLst>
              <p:tags r:id="rId12"/>
            </p:custDataLst>
          </p:nvPr>
        </p:nvGrpSpPr>
        <p:grpSpPr>
          <a:xfrm>
            <a:off x="5249583" y="2158229"/>
            <a:ext cx="495959" cy="495959"/>
            <a:chOff x="6529585" y="809489"/>
            <a:chExt cx="495959" cy="495959"/>
          </a:xfrm>
        </p:grpSpPr>
        <p:sp>
          <p:nvSpPr>
            <p:cNvPr id="82" name="íṥļîḓê"/>
            <p:cNvSpPr/>
            <p:nvPr>
              <p:custDataLst>
                <p:tags r:id="rId13"/>
              </p:custDataLst>
            </p:nvPr>
          </p:nvSpPr>
          <p:spPr>
            <a:xfrm>
              <a:off x="6529585" y="809489"/>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83" name="íṥlíḓê"/>
            <p:cNvSpPr/>
            <p:nvPr>
              <p:custDataLst>
                <p:tags r:id="rId14"/>
              </p:custDataLst>
            </p:nvPr>
          </p:nvSpPr>
          <p:spPr>
            <a:xfrm>
              <a:off x="6575438" y="855342"/>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84" name="ïśļiḑé"/>
            <p:cNvSpPr/>
            <p:nvPr>
              <p:custDataLst>
                <p:tags r:id="rId15"/>
              </p:custDataLst>
            </p:nvPr>
          </p:nvSpPr>
          <p:spPr>
            <a:xfrm>
              <a:off x="6653246" y="975629"/>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endParaRPr>
            </a:p>
          </p:txBody>
        </p:sp>
      </p:grpSp>
      <p:cxnSp>
        <p:nvCxnSpPr>
          <p:cNvPr id="85" name="直接连接符 84"/>
          <p:cNvCxnSpPr/>
          <p:nvPr>
            <p:custDataLst>
              <p:tags r:id="rId16"/>
            </p:custDataLst>
          </p:nvPr>
        </p:nvCxnSpPr>
        <p:spPr>
          <a:xfrm>
            <a:off x="6192778" y="2684886"/>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17"/>
            </p:custDataLst>
          </p:nvPr>
        </p:nvCxnSpPr>
        <p:spPr>
          <a:xfrm>
            <a:off x="6125645" y="3742084"/>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18"/>
            </p:custDataLst>
          </p:nvPr>
        </p:nvCxnSpPr>
        <p:spPr>
          <a:xfrm>
            <a:off x="5966663" y="4759912"/>
            <a:ext cx="3798745"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custDataLst>
              <p:tags r:id="rId19"/>
            </p:custDataLst>
          </p:nvPr>
        </p:nvGrpSpPr>
        <p:grpSpPr>
          <a:xfrm>
            <a:off x="6249345" y="2072231"/>
            <a:ext cx="817163" cy="732782"/>
            <a:chOff x="7575067" y="723491"/>
            <a:chExt cx="817163" cy="732782"/>
          </a:xfrm>
        </p:grpSpPr>
        <p:sp>
          <p:nvSpPr>
            <p:cNvPr id="92" name="文本框 91"/>
            <p:cNvSpPr txBox="1"/>
            <p:nvPr>
              <p:custDataLst>
                <p:tags r:id="rId20"/>
              </p:custDataLst>
            </p:nvPr>
          </p:nvSpPr>
          <p:spPr>
            <a:xfrm>
              <a:off x="7575067" y="748387"/>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rPr>
                <a:t>01</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endParaRPr>
            </a:p>
          </p:txBody>
        </p:sp>
        <p:sp>
          <p:nvSpPr>
            <p:cNvPr id="93" name="文本框 92"/>
            <p:cNvSpPr txBox="1"/>
            <p:nvPr>
              <p:custDataLst>
                <p:tags r:id="rId21"/>
              </p:custDataLst>
            </p:nvPr>
          </p:nvSpPr>
          <p:spPr>
            <a:xfrm>
              <a:off x="7592006" y="723491"/>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rPr>
                <a:t>01</a:t>
              </a:r>
              <a:endParaRPr kumimoji="0" lang="zh-CN" altLang="en-US"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endParaRPr>
            </a:p>
          </p:txBody>
        </p:sp>
      </p:grpSp>
      <p:grpSp>
        <p:nvGrpSpPr>
          <p:cNvPr id="94" name="组合 93"/>
          <p:cNvGrpSpPr/>
          <p:nvPr>
            <p:custDataLst>
              <p:tags r:id="rId22"/>
            </p:custDataLst>
          </p:nvPr>
        </p:nvGrpSpPr>
        <p:grpSpPr>
          <a:xfrm>
            <a:off x="6220073" y="3125639"/>
            <a:ext cx="817163" cy="732782"/>
            <a:chOff x="7857580" y="1668314"/>
            <a:chExt cx="817163" cy="732782"/>
          </a:xfrm>
        </p:grpSpPr>
        <p:sp>
          <p:nvSpPr>
            <p:cNvPr id="95" name="文本框 94"/>
            <p:cNvSpPr txBox="1"/>
            <p:nvPr>
              <p:custDataLst>
                <p:tags r:id="rId23"/>
              </p:custDataLst>
            </p:nvPr>
          </p:nvSpPr>
          <p:spPr>
            <a:xfrm>
              <a:off x="7857580" y="169321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rPr>
                <a:t>02</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endParaRPr>
            </a:p>
          </p:txBody>
        </p:sp>
        <p:sp>
          <p:nvSpPr>
            <p:cNvPr id="96" name="文本框 95"/>
            <p:cNvSpPr txBox="1"/>
            <p:nvPr>
              <p:custDataLst>
                <p:tags r:id="rId24"/>
              </p:custDataLst>
            </p:nvPr>
          </p:nvSpPr>
          <p:spPr>
            <a:xfrm>
              <a:off x="7874519" y="1668314"/>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rPr>
                <a:t>02</a:t>
              </a:r>
              <a:endParaRPr kumimoji="0" lang="zh-CN" altLang="en-US"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endParaRPr>
            </a:p>
          </p:txBody>
        </p:sp>
      </p:grpSp>
      <p:grpSp>
        <p:nvGrpSpPr>
          <p:cNvPr id="97" name="组合 96"/>
          <p:cNvGrpSpPr/>
          <p:nvPr>
            <p:custDataLst>
              <p:tags r:id="rId25"/>
            </p:custDataLst>
          </p:nvPr>
        </p:nvGrpSpPr>
        <p:grpSpPr>
          <a:xfrm>
            <a:off x="6109940" y="4144007"/>
            <a:ext cx="817163" cy="732782"/>
            <a:chOff x="8043992" y="2617467"/>
            <a:chExt cx="817163" cy="732782"/>
          </a:xfrm>
        </p:grpSpPr>
        <p:sp>
          <p:nvSpPr>
            <p:cNvPr id="98" name="文本框 97"/>
            <p:cNvSpPr txBox="1"/>
            <p:nvPr>
              <p:custDataLst>
                <p:tags r:id="rId26"/>
              </p:custDataLst>
            </p:nvPr>
          </p:nvSpPr>
          <p:spPr>
            <a:xfrm>
              <a:off x="8043992" y="264236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rPr>
                <a:t>03</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微软雅黑" panose="020B0503020204020204" charset="-122"/>
                <a:ea typeface="微软雅黑" panose="020B0503020204020204" charset="-122"/>
                <a:cs typeface="+mn-ea"/>
              </a:endParaRPr>
            </a:p>
          </p:txBody>
        </p:sp>
        <p:sp>
          <p:nvSpPr>
            <p:cNvPr id="99" name="文本框 98"/>
            <p:cNvSpPr txBox="1"/>
            <p:nvPr>
              <p:custDataLst>
                <p:tags r:id="rId27"/>
              </p:custDataLst>
            </p:nvPr>
          </p:nvSpPr>
          <p:spPr>
            <a:xfrm>
              <a:off x="8060931" y="2617467"/>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rPr>
                <a:t>03</a:t>
              </a:r>
              <a:endParaRPr kumimoji="0" lang="zh-CN" altLang="en-US" sz="4000" b="1" i="0" u="none" strike="noStrike" kern="1200" cap="none" spc="0" normalizeH="0" baseline="0" noProof="0" dirty="0">
                <a:ln>
                  <a:noFill/>
                </a:ln>
                <a:solidFill>
                  <a:srgbClr val="FFCC00"/>
                </a:solidFill>
                <a:effectLst/>
                <a:uLnTx/>
                <a:uFillTx/>
                <a:latin typeface="微软雅黑" panose="020B0503020204020204" charset="-122"/>
                <a:ea typeface="微软雅黑" panose="020B0503020204020204" charset="-122"/>
                <a:cs typeface="+mn-ea"/>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90501" y="4189677"/>
            <a:ext cx="5368944" cy="725488"/>
          </a:xfrm>
        </p:spPr>
        <p:txBody>
          <a:bodyPr/>
          <a:lstStyle/>
          <a:p>
            <a:r>
              <a:rPr lang="zh-CN" altLang="en-US" spc="0" noProof="0" dirty="0">
                <a:ln>
                  <a:noFill/>
                </a:ln>
                <a:solidFill>
                  <a:srgbClr val="445437"/>
                </a:solidFill>
                <a:effectLst/>
                <a:uLnTx/>
                <a:uFillTx/>
                <a:latin typeface="微软雅黑" panose="020B0503020204020204" charset="-122"/>
                <a:ea typeface="微软雅黑" panose="020B0503020204020204" charset="-122"/>
                <a:cs typeface="+mn-ea"/>
                <a:sym typeface="+mn-ea"/>
              </a:rPr>
              <a:t>实验结果展示</a:t>
            </a:r>
            <a:endParaRPr lang="zh-CN" altLang="en-US" dirty="0">
              <a:ea typeface="+mn-ea"/>
              <a:cs typeface="+mn-ea"/>
            </a:endParaRPr>
          </a:p>
        </p:txBody>
      </p:sp>
      <p:sp>
        <p:nvSpPr>
          <p:cNvPr id="8" name="文本占位符 7"/>
          <p:cNvSpPr>
            <a:spLocks noGrp="1"/>
          </p:cNvSpPr>
          <p:nvPr>
            <p:ph type="body" sz="quarter" idx="11"/>
          </p:nvPr>
        </p:nvSpPr>
        <p:spPr>
          <a:xfrm>
            <a:off x="-190501" y="4857350"/>
            <a:ext cx="5368944" cy="424732"/>
          </a:xfrm>
        </p:spPr>
        <p:txBody>
          <a:bodyPr/>
          <a:lstStyle/>
          <a:p>
            <a:r>
              <a:rPr lang="en-US" altLang="zh-CN" spc="500" dirty="0">
                <a:solidFill>
                  <a:prstClr val="white">
                    <a:lumMod val="75000"/>
                  </a:prstClr>
                </a:solidFill>
                <a:cs typeface="+mn-ea"/>
              </a:rPr>
              <a:t>Paper Background</a:t>
            </a:r>
            <a:endParaRPr lang="en-US" altLang="zh-CN" spc="500" dirty="0">
              <a:solidFill>
                <a:prstClr val="white">
                  <a:lumMod val="75000"/>
                </a:prstClr>
              </a:solidFill>
              <a:cs typeface="+mn-ea"/>
            </a:endParaRPr>
          </a:p>
        </p:txBody>
      </p:sp>
      <p:sp>
        <p:nvSpPr>
          <p:cNvPr id="3" name="日期占位符 2"/>
          <p:cNvSpPr>
            <a:spLocks noGrp="1"/>
          </p:cNvSpPr>
          <p:nvPr>
            <p:ph type="dt" sz="half" idx="12"/>
          </p:nvPr>
        </p:nvSpPr>
        <p:spPr/>
        <p:txBody>
          <a:bodyPr/>
          <a:lstStyle/>
          <a:p>
            <a:r>
              <a:rPr lang="zh-CN" altLang="en-US" i="1" spc="300">
                <a:solidFill>
                  <a:schemeClr val="accent1"/>
                </a:solidFill>
                <a:latin typeface="+mn-ea"/>
                <a:cs typeface="+mn-ea"/>
              </a:rPr>
              <a:t>止于至善</a:t>
            </a:r>
            <a:endParaRPr lang="zh-CN" altLang="en-US" spc="300" dirty="0">
              <a:solidFill>
                <a:schemeClr val="bg1">
                  <a:lumMod val="75000"/>
                </a:schemeClr>
              </a:solidFill>
              <a:cs typeface="+mn-ea"/>
            </a:endParaRPr>
          </a:p>
        </p:txBody>
      </p:sp>
      <p:pic>
        <p:nvPicPr>
          <p:cNvPr id="9" name="图片 8"/>
          <p:cNvPicPr>
            <a:picLocks noChangeAspect="1"/>
          </p:cNvPicPr>
          <p:nvPr/>
        </p:nvPicPr>
        <p:blipFill>
          <a:blip r:embed="rId1" cstate="email"/>
          <a:srcRect/>
          <a:stretch>
            <a:fillRect/>
          </a:stretch>
        </p:blipFill>
        <p:spPr>
          <a:xfrm>
            <a:off x="904820"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1216933" y="347251"/>
            <a:ext cx="8920029" cy="400050"/>
          </a:xfrm>
        </p:spPr>
        <p:txBody>
          <a:bodyPr/>
          <a:lstStyle/>
          <a:p>
            <a:r>
              <a:rPr lang="zh-CN" altLang="en-US" dirty="0"/>
              <a:t>实验概述</a:t>
            </a:r>
            <a:endParaRPr lang="en-US" altLang="zh-CN" dirty="0"/>
          </a:p>
        </p:txBody>
      </p:sp>
      <p:sp>
        <p:nvSpPr>
          <p:cNvPr id="5" name="文本占位符 4"/>
          <p:cNvSpPr>
            <a:spLocks noGrp="1"/>
          </p:cNvSpPr>
          <p:nvPr>
            <p:ph type="body" sz="quarter" idx="22"/>
          </p:nvPr>
        </p:nvSpPr>
        <p:spPr>
          <a:xfrm>
            <a:off x="1952625" y="1154430"/>
            <a:ext cx="7875270" cy="1470660"/>
          </a:xfrm>
        </p:spPr>
        <p:txBody>
          <a:bodyPr>
            <a:noAutofit/>
          </a:bodyPr>
          <a:lstStyle/>
          <a:p>
            <a:r>
              <a:rPr lang="zh-CN" altLang="en-US" dirty="0"/>
              <a:t>本次实验在实验二的基础上实现了对鸡块与棒棒糖组合体的明暗处理以及摄像机、观察视角、光源的场景交互</a:t>
            </a:r>
            <a:endParaRPr lang="zh-CN" altLang="en-US" dirty="0"/>
          </a:p>
        </p:txBody>
      </p:sp>
      <p:sp>
        <p:nvSpPr>
          <p:cNvPr id="8" name="日期占位符 7"/>
          <p:cNvSpPr>
            <a:spLocks noGrp="1"/>
          </p:cNvSpPr>
          <p:nvPr>
            <p:ph type="dt" sz="half" idx="25"/>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2" name="灯片编号占位符 1"/>
          <p:cNvSpPr>
            <a:spLocks noGrp="1"/>
          </p:cNvSpPr>
          <p:nvPr>
            <p:ph type="sldNum" sz="quarter" idx="27"/>
          </p:nvPr>
        </p:nvSpPr>
        <p:spPr>
          <a:xfrm>
            <a:off x="8657590" y="3452497"/>
            <a:ext cx="2743200" cy="365125"/>
          </a:xfrm>
        </p:spPr>
        <p:txBody>
          <a:bodyPr/>
          <a:lstStyle/>
          <a:p>
            <a:fld id="{C79ECAFE-A460-4E13-ABCB-32CAE6136244}" type="slidenum">
              <a:rPr lang="zh-CN" altLang="en-US" smtClean="0"/>
            </a:fld>
            <a:endParaRPr lang="zh-CN" altLang="en-US" dirty="0"/>
          </a:p>
        </p:txBody>
      </p:sp>
      <p:grpSp>
        <p:nvGrpSpPr>
          <p:cNvPr id="12" name="Group 48"/>
          <p:cNvGrpSpPr/>
          <p:nvPr/>
        </p:nvGrpSpPr>
        <p:grpSpPr>
          <a:xfrm>
            <a:off x="1317097" y="1137665"/>
            <a:ext cx="409972" cy="409972"/>
            <a:chOff x="669869" y="597304"/>
            <a:chExt cx="409972" cy="409972"/>
          </a:xfrm>
        </p:grpSpPr>
        <p:sp>
          <p:nvSpPr>
            <p:cNvPr id="13" name="íṥļîḓê"/>
            <p:cNvSpPr/>
            <p:nvPr/>
          </p:nvSpPr>
          <p:spPr>
            <a:xfrm>
              <a:off x="669869" y="597304"/>
              <a:ext cx="409972" cy="409972"/>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endParaRPr>
            </a:p>
          </p:txBody>
        </p:sp>
        <p:sp>
          <p:nvSpPr>
            <p:cNvPr id="14" name="íṥlíḓê"/>
            <p:cNvSpPr/>
            <p:nvPr/>
          </p:nvSpPr>
          <p:spPr>
            <a:xfrm>
              <a:off x="707772" y="635207"/>
              <a:ext cx="334166" cy="33416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endParaRPr>
            </a:p>
          </p:txBody>
        </p:sp>
        <p:sp>
          <p:nvSpPr>
            <p:cNvPr id="15" name="ïśļiḑé"/>
            <p:cNvSpPr/>
            <p:nvPr/>
          </p:nvSpPr>
          <p:spPr>
            <a:xfrm>
              <a:off x="788539" y="699525"/>
              <a:ext cx="172630" cy="205530"/>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endParaRPr>
            </a:p>
          </p:txBody>
        </p:sp>
      </p:grpSp>
      <p:sp>
        <p:nvSpPr>
          <p:cNvPr id="21" name="文本框 20"/>
          <p:cNvSpPr txBox="1"/>
          <p:nvPr/>
        </p:nvSpPr>
        <p:spPr>
          <a:xfrm>
            <a:off x="1952625" y="5301615"/>
            <a:ext cx="1309370" cy="337185"/>
          </a:xfrm>
          <a:prstGeom prst="rect">
            <a:avLst/>
          </a:prstGeom>
          <a:noFill/>
        </p:spPr>
        <p:txBody>
          <a:bodyPr wrap="square" rtlCol="0">
            <a:spAutoFit/>
          </a:bodyPr>
          <a:p>
            <a:r>
              <a:rPr lang="zh-CN" altLang="en-US" sz="1600"/>
              <a:t>初始图形</a:t>
            </a:r>
            <a:endParaRPr lang="zh-CN" altLang="en-US" sz="1600"/>
          </a:p>
        </p:txBody>
      </p:sp>
      <p:sp>
        <p:nvSpPr>
          <p:cNvPr id="22" name="文本框 21"/>
          <p:cNvSpPr txBox="1"/>
          <p:nvPr/>
        </p:nvSpPr>
        <p:spPr>
          <a:xfrm>
            <a:off x="8088630" y="5220335"/>
            <a:ext cx="2537460" cy="829945"/>
          </a:xfrm>
          <a:prstGeom prst="rect">
            <a:avLst/>
          </a:prstGeom>
          <a:noFill/>
        </p:spPr>
        <p:txBody>
          <a:bodyPr wrap="square" rtlCol="0">
            <a:spAutoFit/>
          </a:bodyPr>
          <a:p>
            <a:r>
              <a:rPr lang="zh-CN" altLang="en-US" sz="1600"/>
              <a:t>调整摄像机位置（</a:t>
            </a:r>
            <a:r>
              <a:rPr lang="en-US" altLang="zh-CN" sz="1600"/>
              <a:t>wasd Space &amp;Shift</a:t>
            </a:r>
            <a:r>
              <a:rPr lang="zh-CN" altLang="en-US" sz="1600"/>
              <a:t>）</a:t>
            </a:r>
            <a:endParaRPr lang="zh-CN" altLang="en-US" sz="1600"/>
          </a:p>
          <a:p>
            <a:r>
              <a:rPr lang="zh-CN" altLang="en-US" sz="1600"/>
              <a:t>与观察视角（</a:t>
            </a:r>
            <a:r>
              <a:rPr lang="en-US" altLang="zh-CN" sz="1600"/>
              <a:t>↑↓←→</a:t>
            </a:r>
            <a:r>
              <a:rPr lang="zh-CN" altLang="en-US" sz="1600"/>
              <a:t>）</a:t>
            </a:r>
            <a:endParaRPr lang="zh-CN" altLang="en-US" sz="1600"/>
          </a:p>
        </p:txBody>
      </p:sp>
      <p:pic>
        <p:nvPicPr>
          <p:cNvPr id="7" name="图片占位符 6"/>
          <p:cNvPicPr>
            <a:picLocks noChangeAspect="1"/>
          </p:cNvPicPr>
          <p:nvPr>
            <p:ph type="pic" sz="quarter" idx="12"/>
          </p:nvPr>
        </p:nvPicPr>
        <p:blipFill>
          <a:blip r:embed="rId1"/>
          <a:stretch>
            <a:fillRect/>
          </a:stretch>
        </p:blipFill>
        <p:spPr>
          <a:xfrm>
            <a:off x="1216660" y="2571115"/>
            <a:ext cx="2468245" cy="2287270"/>
          </a:xfrm>
          <a:prstGeom prst="rect">
            <a:avLst/>
          </a:prstGeom>
        </p:spPr>
      </p:pic>
      <p:pic>
        <p:nvPicPr>
          <p:cNvPr id="9" name="图片 8"/>
          <p:cNvPicPr>
            <a:picLocks noChangeAspect="1"/>
          </p:cNvPicPr>
          <p:nvPr/>
        </p:nvPicPr>
        <p:blipFill>
          <a:blip r:embed="rId2"/>
          <a:stretch>
            <a:fillRect/>
          </a:stretch>
        </p:blipFill>
        <p:spPr>
          <a:xfrm>
            <a:off x="7939405" y="2571115"/>
            <a:ext cx="2385695" cy="2260600"/>
          </a:xfrm>
          <a:prstGeom prst="rect">
            <a:avLst/>
          </a:prstGeom>
        </p:spPr>
      </p:pic>
      <p:pic>
        <p:nvPicPr>
          <p:cNvPr id="11" name="图片 10"/>
          <p:cNvPicPr>
            <a:picLocks noChangeAspect="1"/>
          </p:cNvPicPr>
          <p:nvPr/>
        </p:nvPicPr>
        <p:blipFill>
          <a:blip r:embed="rId3"/>
          <a:stretch>
            <a:fillRect/>
          </a:stretch>
        </p:blipFill>
        <p:spPr>
          <a:xfrm>
            <a:off x="4536440" y="2571115"/>
            <a:ext cx="2332355" cy="2260600"/>
          </a:xfrm>
          <a:prstGeom prst="rect">
            <a:avLst/>
          </a:prstGeom>
        </p:spPr>
      </p:pic>
      <p:sp>
        <p:nvSpPr>
          <p:cNvPr id="18" name="文本框 17"/>
          <p:cNvSpPr txBox="1"/>
          <p:nvPr/>
        </p:nvSpPr>
        <p:spPr>
          <a:xfrm>
            <a:off x="4759960" y="5301615"/>
            <a:ext cx="2108835" cy="368300"/>
          </a:xfrm>
          <a:prstGeom prst="rect">
            <a:avLst/>
          </a:prstGeom>
          <a:noFill/>
        </p:spPr>
        <p:txBody>
          <a:bodyPr wrap="square" rtlCol="0">
            <a:spAutoFit/>
          </a:bodyPr>
          <a:p>
            <a:r>
              <a:rPr lang="zh-CN" altLang="en-US"/>
              <a:t>光源交互（</a:t>
            </a:r>
            <a:r>
              <a:rPr lang="en-US" altLang="zh-CN"/>
              <a:t>E</a:t>
            </a:r>
            <a:r>
              <a:rPr lang="en-US" altLang="zh-CN"/>
              <a:t>nter</a:t>
            </a:r>
            <a:r>
              <a:rPr lang="zh-CN" altLang="en-US"/>
              <a:t>）</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核心代码分析</a:t>
            </a:r>
            <a:endParaRPr lang="zh-CN" altLang="en-US" dirty="0"/>
          </a:p>
        </p:txBody>
      </p:sp>
      <p:sp>
        <p:nvSpPr>
          <p:cNvPr id="6" name="文本占位符 5"/>
          <p:cNvSpPr>
            <a:spLocks noGrp="1"/>
          </p:cNvSpPr>
          <p:nvPr>
            <p:ph type="body" sz="quarter" idx="11"/>
          </p:nvPr>
        </p:nvSpPr>
        <p:spPr/>
        <p:txBody>
          <a:bodyPr/>
          <a:lstStyle/>
          <a:p>
            <a:r>
              <a:rPr lang="en-US" altLang="zh-CN" dirty="0"/>
              <a:t>Paper Structure</a:t>
            </a:r>
            <a:endParaRPr lang="en-US" altLang="zh-CN" dirty="0"/>
          </a:p>
        </p:txBody>
      </p:sp>
      <p:sp>
        <p:nvSpPr>
          <p:cNvPr id="4" name="日期占位符 3"/>
          <p:cNvSpPr>
            <a:spLocks noGrp="1"/>
          </p:cNvSpPr>
          <p:nvPr>
            <p:ph type="dt" sz="half"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300" normalizeH="0" baseline="0" noProof="0">
                <a:ln>
                  <a:noFill/>
                </a:ln>
                <a:solidFill>
                  <a:srgbClr val="445437"/>
                </a:solidFill>
                <a:effectLst/>
                <a:uLnTx/>
                <a:uFillTx/>
                <a:latin typeface="微软雅黑" panose="020B0503020204020204" charset="-122"/>
                <a:ea typeface="微软雅黑" panose="020B0503020204020204" charset="-122"/>
                <a:cs typeface="+mn-cs"/>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panose="020B0604020202020204"/>
              <a:ea typeface="微软雅黑" panose="020B0503020204020204" charset="-122"/>
              <a:cs typeface="+mn-cs"/>
            </a:endParaRPr>
          </a:p>
        </p:txBody>
      </p:sp>
      <p:pic>
        <p:nvPicPr>
          <p:cNvPr id="7" name="图片 6"/>
          <p:cNvPicPr>
            <a:picLocks noChangeAspect="1"/>
          </p:cNvPicPr>
          <p:nvPr/>
        </p:nvPicPr>
        <p:blipFill>
          <a:blip r:embed="rId1" cstate="email"/>
          <a:srcRect/>
          <a:stretch>
            <a:fillRect/>
          </a:stretch>
        </p:blipFill>
        <p:spPr>
          <a:xfrm>
            <a:off x="1113695"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1"/>
          <p:cNvSpPr/>
          <p:nvPr>
            <p:custDataLst>
              <p:tags r:id="rId1"/>
            </p:custDataLst>
          </p:nvPr>
        </p:nvSpPr>
        <p:spPr>
          <a:xfrm>
            <a:off x="5122545" y="5596255"/>
            <a:ext cx="7069455" cy="8883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cs typeface="+mn-ea"/>
              </a:rPr>
              <a:t>glGetUniformLocation</a:t>
            </a:r>
            <a:r>
              <a:rPr kumimoji="0" lang="zh-CN" altLang="en-US" sz="1800" b="0" i="0" u="none" strike="noStrike" kern="1200" cap="none" spc="0" normalizeH="0" baseline="0" noProof="0">
                <a:ln>
                  <a:noFill/>
                </a:ln>
                <a:solidFill>
                  <a:schemeClr val="tx1"/>
                </a:solidFill>
                <a:effectLst/>
                <a:uLnTx/>
                <a:uFillTx/>
                <a:latin typeface="Arial" panose="020B0604020202020204"/>
                <a:cs typeface="+mn-ea"/>
              </a:rPr>
              <a:t>获取每个</a:t>
            </a:r>
            <a:r>
              <a:rPr kumimoji="0" lang="en-US" altLang="zh-CN" sz="1800" b="0" i="0" u="none" strike="noStrike" kern="1200" cap="none" spc="0" normalizeH="0" baseline="0" noProof="0">
                <a:ln>
                  <a:noFill/>
                </a:ln>
                <a:solidFill>
                  <a:schemeClr val="tx1"/>
                </a:solidFill>
                <a:effectLst/>
                <a:uLnTx/>
                <a:uFillTx/>
                <a:latin typeface="Arial" panose="020B0604020202020204"/>
                <a:cs typeface="+mn-ea"/>
              </a:rPr>
              <a:t>uniform</a:t>
            </a:r>
            <a:r>
              <a:rPr kumimoji="0" lang="zh-CN" altLang="en-US" sz="1800" b="0" i="0" u="none" strike="noStrike" kern="1200" cap="none" spc="0" normalizeH="0" baseline="0" noProof="0">
                <a:ln>
                  <a:noFill/>
                </a:ln>
                <a:solidFill>
                  <a:schemeClr val="tx1"/>
                </a:solidFill>
                <a:effectLst/>
                <a:uLnTx/>
                <a:uFillTx/>
                <a:latin typeface="Arial" panose="020B0604020202020204"/>
                <a:cs typeface="+mn-ea"/>
              </a:rPr>
              <a:t>变量的位置，</a:t>
            </a:r>
            <a:r>
              <a:rPr kumimoji="0" lang="en-US" altLang="zh-CN" sz="1800" b="0" i="0" u="none" strike="noStrike" kern="1200" cap="none" spc="0" normalizeH="0" baseline="0" noProof="0">
                <a:ln>
                  <a:noFill/>
                </a:ln>
                <a:solidFill>
                  <a:schemeClr val="tx1"/>
                </a:solidFill>
                <a:effectLst/>
                <a:uLnTx/>
                <a:uFillTx/>
                <a:latin typeface="Arial" panose="020B0604020202020204"/>
                <a:cs typeface="+mn-ea"/>
              </a:rPr>
              <a:t>glProgramUniform&amp;glUniform</a:t>
            </a:r>
            <a:r>
              <a:rPr kumimoji="0" lang="zh-CN" altLang="en-US" sz="1800" b="0" i="0" u="none" strike="noStrike" kern="1200" cap="none" spc="0" normalizeH="0" baseline="0" noProof="0">
                <a:ln>
                  <a:noFill/>
                </a:ln>
                <a:solidFill>
                  <a:schemeClr val="tx1"/>
                </a:solidFill>
                <a:effectLst/>
                <a:uLnTx/>
                <a:uFillTx/>
                <a:latin typeface="Arial" panose="020B0604020202020204"/>
                <a:cs typeface="+mn-ea"/>
              </a:rPr>
              <a:t>函数将光照和材质的属性传递给着色器</a:t>
            </a:r>
            <a:endParaRPr kumimoji="0" lang="zh-CN" altLang="en-US" sz="1800" b="0" i="0" u="none" strike="noStrike" kern="1200" cap="none" spc="0" normalizeH="0" baseline="0" noProof="0">
              <a:ln>
                <a:noFill/>
              </a:ln>
              <a:solidFill>
                <a:schemeClr val="tx1"/>
              </a:solidFill>
              <a:effectLst/>
              <a:uLnTx/>
              <a:uFillTx/>
              <a:latin typeface="Arial" panose="020B0604020202020204"/>
              <a:cs typeface="+mn-ea"/>
            </a:endParaRPr>
          </a:p>
        </p:txBody>
      </p:sp>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明暗处理</a:t>
            </a:r>
            <a:endParaRPr lang="zh-CN" altLang="en-US" dirty="0">
              <a:ea typeface="+mn-ea"/>
              <a:cs typeface="+mn-ea"/>
            </a:endParaRPr>
          </a:p>
        </p:txBody>
      </p:sp>
      <p:pic>
        <p:nvPicPr>
          <p:cNvPr id="9" name="图片 8"/>
          <p:cNvPicPr>
            <a:picLocks noChangeAspect="1"/>
          </p:cNvPicPr>
          <p:nvPr/>
        </p:nvPicPr>
        <p:blipFill>
          <a:blip r:embed="rId2"/>
          <a:stretch>
            <a:fillRect/>
          </a:stretch>
        </p:blipFill>
        <p:spPr>
          <a:xfrm>
            <a:off x="342900" y="1197610"/>
            <a:ext cx="3359150" cy="1123950"/>
          </a:xfrm>
          <a:prstGeom prst="rect">
            <a:avLst/>
          </a:prstGeom>
        </p:spPr>
      </p:pic>
      <p:pic>
        <p:nvPicPr>
          <p:cNvPr id="10" name="图片 9"/>
          <p:cNvPicPr>
            <a:picLocks noChangeAspect="1"/>
          </p:cNvPicPr>
          <p:nvPr/>
        </p:nvPicPr>
        <p:blipFill>
          <a:blip r:embed="rId3"/>
          <a:stretch>
            <a:fillRect/>
          </a:stretch>
        </p:blipFill>
        <p:spPr>
          <a:xfrm>
            <a:off x="618490" y="1621155"/>
            <a:ext cx="3733800" cy="1149350"/>
          </a:xfrm>
          <a:prstGeom prst="rect">
            <a:avLst/>
          </a:prstGeom>
        </p:spPr>
      </p:pic>
      <p:sp>
        <p:nvSpPr>
          <p:cNvPr id="13" name="文本框 12"/>
          <p:cNvSpPr txBox="1"/>
          <p:nvPr/>
        </p:nvSpPr>
        <p:spPr>
          <a:xfrm>
            <a:off x="1880870" y="3482340"/>
            <a:ext cx="1530350" cy="368300"/>
          </a:xfrm>
          <a:prstGeom prst="rect">
            <a:avLst/>
          </a:prstGeom>
          <a:noFill/>
        </p:spPr>
        <p:txBody>
          <a:bodyPr wrap="square" rtlCol="0">
            <a:spAutoFit/>
          </a:bodyPr>
          <a:p>
            <a:r>
              <a:rPr lang="zh-CN" altLang="en-US"/>
              <a:t>三种材质</a:t>
            </a:r>
            <a:endParaRPr lang="zh-CN" altLang="en-US"/>
          </a:p>
        </p:txBody>
      </p:sp>
      <p:pic>
        <p:nvPicPr>
          <p:cNvPr id="18" name="图片 17"/>
          <p:cNvPicPr>
            <a:picLocks noChangeAspect="1"/>
          </p:cNvPicPr>
          <p:nvPr/>
        </p:nvPicPr>
        <p:blipFill>
          <a:blip r:embed="rId4"/>
          <a:stretch>
            <a:fillRect/>
          </a:stretch>
        </p:blipFill>
        <p:spPr>
          <a:xfrm>
            <a:off x="431165" y="4643755"/>
            <a:ext cx="4692015" cy="323850"/>
          </a:xfrm>
          <a:prstGeom prst="rect">
            <a:avLst/>
          </a:prstGeom>
        </p:spPr>
      </p:pic>
      <p:sp>
        <p:nvSpPr>
          <p:cNvPr id="19" name="文本框 18"/>
          <p:cNvSpPr txBox="1"/>
          <p:nvPr/>
        </p:nvSpPr>
        <p:spPr>
          <a:xfrm>
            <a:off x="1162050" y="5259070"/>
            <a:ext cx="4064000" cy="337185"/>
          </a:xfrm>
          <a:prstGeom prst="rect">
            <a:avLst/>
          </a:prstGeom>
          <a:noFill/>
        </p:spPr>
        <p:txBody>
          <a:bodyPr wrap="square" rtlCol="0">
            <a:spAutoFit/>
          </a:bodyPr>
          <a:p>
            <a:r>
              <a:rPr lang="en-US" altLang="zh-CN" sz="1600"/>
              <a:t>display</a:t>
            </a:r>
            <a:r>
              <a:rPr lang="zh-CN" altLang="en-US" sz="1600"/>
              <a:t>函数中传入所需参数</a:t>
            </a:r>
            <a:endParaRPr lang="zh-CN" altLang="en-US" sz="1600"/>
          </a:p>
        </p:txBody>
      </p:sp>
      <p:pic>
        <p:nvPicPr>
          <p:cNvPr id="22" name="图片 21"/>
          <p:cNvPicPr>
            <a:picLocks noChangeAspect="1"/>
          </p:cNvPicPr>
          <p:nvPr/>
        </p:nvPicPr>
        <p:blipFill>
          <a:blip r:embed="rId5"/>
          <a:stretch>
            <a:fillRect/>
          </a:stretch>
        </p:blipFill>
        <p:spPr>
          <a:xfrm>
            <a:off x="5640070" y="1063625"/>
            <a:ext cx="5633720" cy="4431030"/>
          </a:xfrm>
          <a:prstGeom prst="rect">
            <a:avLst/>
          </a:prstGeom>
        </p:spPr>
      </p:pic>
      <p:pic>
        <p:nvPicPr>
          <p:cNvPr id="2" name="图片 1"/>
          <p:cNvPicPr>
            <a:picLocks noChangeAspect="1"/>
          </p:cNvPicPr>
          <p:nvPr/>
        </p:nvPicPr>
        <p:blipFill>
          <a:blip r:embed="rId6"/>
          <a:stretch>
            <a:fillRect/>
          </a:stretch>
        </p:blipFill>
        <p:spPr>
          <a:xfrm>
            <a:off x="882015" y="2098040"/>
            <a:ext cx="4542155" cy="10255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场景交互</a:t>
            </a:r>
            <a:r>
              <a:rPr lang="en-US" altLang="zh-CN" dirty="0">
                <a:ea typeface="+mn-ea"/>
                <a:cs typeface="+mn-ea"/>
              </a:rPr>
              <a:t>——</a:t>
            </a:r>
            <a:r>
              <a:rPr lang="zh-CN" altLang="en-US" dirty="0">
                <a:ea typeface="+mn-ea"/>
                <a:cs typeface="+mn-ea"/>
              </a:rPr>
              <a:t>摄像机与观察视角</a:t>
            </a:r>
            <a:endParaRPr lang="zh-CN" altLang="en-US" dirty="0">
              <a:ea typeface="+mn-ea"/>
              <a:cs typeface="+mn-ea"/>
            </a:endParaRPr>
          </a:p>
        </p:txBody>
      </p:sp>
      <p:sp>
        <p:nvSpPr>
          <p:cNvPr id="5" name="文本框 4"/>
          <p:cNvSpPr txBox="1"/>
          <p:nvPr>
            <p:custDataLst>
              <p:tags r:id="rId1"/>
            </p:custDataLst>
          </p:nvPr>
        </p:nvSpPr>
        <p:spPr>
          <a:xfrm>
            <a:off x="977265" y="1547495"/>
            <a:ext cx="3921125" cy="490220"/>
          </a:xfrm>
          <a:prstGeom prst="rect">
            <a:avLst/>
          </a:prstGeom>
          <a:noFill/>
        </p:spPr>
        <p:txBody>
          <a:bodyPr wrap="square" rtlCol="0">
            <a:noAutofit/>
          </a:bodyPr>
          <a:p>
            <a:pPr marL="285750" indent="-285750">
              <a:buFont typeface="Wingdings" panose="05000000000000000000" charset="0"/>
              <a:buChar char="u"/>
            </a:pPr>
            <a:r>
              <a:rPr lang="zh-CN" altLang="en-US" sz="2000"/>
              <a:t>摄像机参数定义及键盘交互</a:t>
            </a:r>
            <a:endParaRPr lang="zh-CN" altLang="en-US" sz="2000"/>
          </a:p>
        </p:txBody>
      </p:sp>
      <p:cxnSp>
        <p:nvCxnSpPr>
          <p:cNvPr id="25" name="直接连接符 24"/>
          <p:cNvCxnSpPr/>
          <p:nvPr>
            <p:custDataLst>
              <p:tags r:id="rId2"/>
            </p:custDataLst>
          </p:nvPr>
        </p:nvCxnSpPr>
        <p:spPr>
          <a:xfrm>
            <a:off x="1888490" y="5035550"/>
            <a:ext cx="600075" cy="5556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3"/>
            </p:custDataLst>
          </p:nvPr>
        </p:nvPicPr>
        <p:blipFill>
          <a:blip r:embed="rId4"/>
          <a:stretch>
            <a:fillRect/>
          </a:stretch>
        </p:blipFill>
        <p:spPr>
          <a:xfrm>
            <a:off x="254635" y="2500630"/>
            <a:ext cx="5506085" cy="461645"/>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240030" y="3429000"/>
            <a:ext cx="5513070" cy="2188210"/>
          </a:xfrm>
          <a:prstGeom prst="rect">
            <a:avLst/>
          </a:prstGeom>
        </p:spPr>
      </p:pic>
      <p:pic>
        <p:nvPicPr>
          <p:cNvPr id="4" name="图片 3"/>
          <p:cNvPicPr>
            <a:picLocks noChangeAspect="1"/>
          </p:cNvPicPr>
          <p:nvPr>
            <p:custDataLst>
              <p:tags r:id="rId7"/>
            </p:custDataLst>
          </p:nvPr>
        </p:nvPicPr>
        <p:blipFill>
          <a:blip r:embed="rId8"/>
          <a:stretch>
            <a:fillRect/>
          </a:stretch>
        </p:blipFill>
        <p:spPr>
          <a:xfrm>
            <a:off x="5992495" y="3429000"/>
            <a:ext cx="6015990" cy="2162175"/>
          </a:xfrm>
          <a:prstGeom prst="rect">
            <a:avLst/>
          </a:prstGeom>
        </p:spPr>
      </p:pic>
      <p:pic>
        <p:nvPicPr>
          <p:cNvPr id="6" name="图片 5"/>
          <p:cNvPicPr>
            <a:picLocks noChangeAspect="1"/>
          </p:cNvPicPr>
          <p:nvPr>
            <p:custDataLst>
              <p:tags r:id="rId9"/>
            </p:custDataLst>
          </p:nvPr>
        </p:nvPicPr>
        <p:blipFill>
          <a:blip r:embed="rId10"/>
          <a:stretch>
            <a:fillRect/>
          </a:stretch>
        </p:blipFill>
        <p:spPr>
          <a:xfrm>
            <a:off x="6340475" y="2481580"/>
            <a:ext cx="4933950" cy="590550"/>
          </a:xfrm>
          <a:prstGeom prst="rect">
            <a:avLst/>
          </a:prstGeom>
        </p:spPr>
      </p:pic>
      <p:sp>
        <p:nvSpPr>
          <p:cNvPr id="8" name="文本框 7"/>
          <p:cNvSpPr txBox="1"/>
          <p:nvPr>
            <p:custDataLst>
              <p:tags r:id="rId11"/>
            </p:custDataLst>
          </p:nvPr>
        </p:nvSpPr>
        <p:spPr>
          <a:xfrm>
            <a:off x="6666230" y="1593215"/>
            <a:ext cx="4064000" cy="398780"/>
          </a:xfrm>
          <a:prstGeom prst="rect">
            <a:avLst/>
          </a:prstGeom>
          <a:noFill/>
        </p:spPr>
        <p:txBody>
          <a:bodyPr wrap="square" rtlCol="0">
            <a:spAutoFit/>
          </a:bodyPr>
          <a:p>
            <a:pPr marL="285750" indent="-285750">
              <a:buFont typeface="Wingdings" panose="05000000000000000000" charset="0"/>
              <a:buChar char="u"/>
            </a:pPr>
            <a:r>
              <a:rPr lang="zh-CN" altLang="en-US" sz="2000"/>
              <a:t>观察视角参数定义及键盘交互</a:t>
            </a:r>
            <a:endParaRPr lang="zh-CN" altLang="en-US"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场景交互</a:t>
            </a:r>
            <a:r>
              <a:rPr lang="en-US" altLang="zh-CN" dirty="0">
                <a:ea typeface="+mn-ea"/>
                <a:cs typeface="+mn-ea"/>
              </a:rPr>
              <a:t>——</a:t>
            </a:r>
            <a:r>
              <a:rPr lang="zh-CN" altLang="en-US" dirty="0">
                <a:ea typeface="+mn-ea"/>
                <a:cs typeface="+mn-ea"/>
              </a:rPr>
              <a:t>摄像机与观察视角</a:t>
            </a:r>
            <a:endParaRPr lang="zh-CN" altLang="en-US" dirty="0">
              <a:ea typeface="+mn-ea"/>
              <a:cs typeface="+mn-ea"/>
            </a:endParaRPr>
          </a:p>
        </p:txBody>
      </p:sp>
      <p:sp>
        <p:nvSpPr>
          <p:cNvPr id="5" name="文本框 4"/>
          <p:cNvSpPr txBox="1"/>
          <p:nvPr/>
        </p:nvSpPr>
        <p:spPr>
          <a:xfrm>
            <a:off x="7515225" y="4247515"/>
            <a:ext cx="3391535" cy="956945"/>
          </a:xfrm>
          <a:prstGeom prst="rect">
            <a:avLst/>
          </a:prstGeom>
          <a:noFill/>
        </p:spPr>
        <p:txBody>
          <a:bodyPr wrap="square" rtlCol="0">
            <a:noAutofit/>
          </a:bodyPr>
          <a:p>
            <a:pPr marL="285750" indent="-285750">
              <a:buFont typeface="Wingdings" panose="05000000000000000000" charset="0"/>
              <a:buChar char="u"/>
            </a:pPr>
            <a:r>
              <a:rPr lang="zh-CN" altLang="en-US" sz="2400"/>
              <a:t> 通过</a:t>
            </a:r>
            <a:r>
              <a:rPr lang="en-US" altLang="zh-CN" sz="2400"/>
              <a:t>lookAt</a:t>
            </a:r>
            <a:r>
              <a:rPr lang="zh-CN" altLang="en-US" sz="2400"/>
              <a:t>观察矩阵</a:t>
            </a:r>
            <a:r>
              <a:rPr lang="en-US" altLang="zh-CN" sz="2400"/>
              <a:t>    </a:t>
            </a:r>
            <a:r>
              <a:rPr lang="zh-CN" altLang="en-US" sz="2400"/>
              <a:t>更新视图矩阵</a:t>
            </a:r>
            <a:endParaRPr lang="zh-CN" altLang="en-US" sz="2400"/>
          </a:p>
        </p:txBody>
      </p:sp>
      <p:pic>
        <p:nvPicPr>
          <p:cNvPr id="9" name="图片 8"/>
          <p:cNvPicPr>
            <a:picLocks noChangeAspect="1"/>
          </p:cNvPicPr>
          <p:nvPr/>
        </p:nvPicPr>
        <p:blipFill>
          <a:blip r:embed="rId1"/>
          <a:stretch>
            <a:fillRect/>
          </a:stretch>
        </p:blipFill>
        <p:spPr>
          <a:xfrm>
            <a:off x="633095" y="3927475"/>
            <a:ext cx="6427470" cy="1426845"/>
          </a:xfrm>
          <a:prstGeom prst="rect">
            <a:avLst/>
          </a:prstGeom>
        </p:spPr>
      </p:pic>
      <p:pic>
        <p:nvPicPr>
          <p:cNvPr id="16" name="图片 15"/>
          <p:cNvPicPr>
            <a:picLocks noChangeAspect="1"/>
          </p:cNvPicPr>
          <p:nvPr/>
        </p:nvPicPr>
        <p:blipFill>
          <a:blip r:embed="rId2"/>
          <a:stretch>
            <a:fillRect/>
          </a:stretch>
        </p:blipFill>
        <p:spPr>
          <a:xfrm>
            <a:off x="633095" y="1619885"/>
            <a:ext cx="6453505" cy="1372870"/>
          </a:xfrm>
          <a:prstGeom prst="rect">
            <a:avLst/>
          </a:prstGeom>
        </p:spPr>
      </p:pic>
      <p:cxnSp>
        <p:nvCxnSpPr>
          <p:cNvPr id="25" name="直接连接符 24"/>
          <p:cNvCxnSpPr/>
          <p:nvPr/>
        </p:nvCxnSpPr>
        <p:spPr>
          <a:xfrm>
            <a:off x="1888490" y="5035550"/>
            <a:ext cx="600075" cy="5556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660005" y="2155825"/>
            <a:ext cx="3101975" cy="412115"/>
          </a:xfrm>
          <a:prstGeom prst="rect">
            <a:avLst/>
          </a:prstGeom>
          <a:noFill/>
        </p:spPr>
        <p:txBody>
          <a:bodyPr wrap="square" rtlCol="0">
            <a:noAutofit/>
          </a:bodyPr>
          <a:p>
            <a:pPr marL="285750" indent="-285750">
              <a:buFont typeface="Wingdings" panose="05000000000000000000" charset="0"/>
              <a:buChar char="u"/>
            </a:pPr>
            <a:r>
              <a:rPr lang="zh-CN" altLang="en-US" sz="2400"/>
              <a:t>交互后参数更新</a:t>
            </a:r>
            <a:endParaRPr lang="zh-CN" altLang="en-U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1216933" y="347251"/>
            <a:ext cx="8920029" cy="399415"/>
          </a:xfrm>
        </p:spPr>
        <p:txBody>
          <a:bodyPr/>
          <a:lstStyle/>
          <a:p>
            <a:r>
              <a:rPr lang="zh-CN" altLang="en-US" dirty="0">
                <a:ea typeface="+mn-ea"/>
                <a:cs typeface="+mn-ea"/>
              </a:rPr>
              <a:t>场景交互</a:t>
            </a:r>
            <a:r>
              <a:rPr lang="en-US" altLang="zh-CN" dirty="0">
                <a:ea typeface="+mn-ea"/>
                <a:cs typeface="+mn-ea"/>
              </a:rPr>
              <a:t>——</a:t>
            </a:r>
            <a:r>
              <a:rPr lang="zh-CN" altLang="en-US" dirty="0">
                <a:ea typeface="+mn-ea"/>
                <a:cs typeface="+mn-ea"/>
              </a:rPr>
              <a:t>光源</a:t>
            </a:r>
            <a:endParaRPr lang="zh-CN" altLang="en-US" dirty="0">
              <a:ea typeface="+mn-ea"/>
              <a:cs typeface="+mn-ea"/>
            </a:endParaRPr>
          </a:p>
        </p:txBody>
      </p:sp>
      <p:sp>
        <p:nvSpPr>
          <p:cNvPr id="2" name="矩形 1"/>
          <p:cNvSpPr/>
          <p:nvPr>
            <p:custDataLst>
              <p:tags r:id="rId1"/>
            </p:custDataLst>
          </p:nvPr>
        </p:nvSpPr>
        <p:spPr>
          <a:xfrm>
            <a:off x="831850" y="1442085"/>
            <a:ext cx="1711325" cy="1074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83" name="矩形 1"/>
          <p:cNvSpPr/>
          <p:nvPr>
            <p:custDataLst>
              <p:tags r:id="rId2"/>
            </p:custDataLst>
          </p:nvPr>
        </p:nvSpPr>
        <p:spPr>
          <a:xfrm>
            <a:off x="831850" y="2051050"/>
            <a:ext cx="1668780" cy="329565"/>
          </a:xfrm>
          <a:prstGeom prst="roundRect">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grpSp>
        <p:nvGrpSpPr>
          <p:cNvPr id="85" name="组合 84"/>
          <p:cNvGrpSpPr/>
          <p:nvPr>
            <p:custDataLst>
              <p:tags r:id="rId3"/>
            </p:custDataLst>
          </p:nvPr>
        </p:nvGrpSpPr>
        <p:grpSpPr>
          <a:xfrm>
            <a:off x="1402715" y="1657350"/>
            <a:ext cx="527685" cy="511175"/>
            <a:chOff x="1455581" y="3061247"/>
            <a:chExt cx="735506" cy="735506"/>
          </a:xfrm>
        </p:grpSpPr>
        <p:sp>
          <p:nvSpPr>
            <p:cNvPr id="46" name="íṥļîḓê"/>
            <p:cNvSpPr/>
            <p:nvPr>
              <p:custDataLst>
                <p:tags r:id="rId4"/>
              </p:custDataLst>
            </p:nvPr>
          </p:nvSpPr>
          <p:spPr>
            <a:xfrm>
              <a:off x="1455581" y="3061247"/>
              <a:ext cx="735506" cy="735506"/>
            </a:xfrm>
            <a:prstGeom prst="ellipse">
              <a:avLst/>
            </a:prstGeom>
            <a:solidFill>
              <a:schemeClr val="bg1"/>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ea"/>
              </a:endParaRPr>
            </a:p>
          </p:txBody>
        </p:sp>
        <p:sp>
          <p:nvSpPr>
            <p:cNvPr id="47" name="íṥlíḓê"/>
            <p:cNvSpPr/>
            <p:nvPr>
              <p:custDataLst>
                <p:tags r:id="rId5"/>
              </p:custDataLst>
            </p:nvPr>
          </p:nvSpPr>
          <p:spPr>
            <a:xfrm>
              <a:off x="1500411" y="3106185"/>
              <a:ext cx="645847" cy="645844"/>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sp>
          <p:nvSpPr>
            <p:cNvPr id="48" name="ïśļiḑé"/>
            <p:cNvSpPr/>
            <p:nvPr>
              <p:custDataLst>
                <p:tags r:id="rId6"/>
              </p:custDataLst>
            </p:nvPr>
          </p:nvSpPr>
          <p:spPr>
            <a:xfrm>
              <a:off x="1661726" y="3230492"/>
              <a:ext cx="323216" cy="397229"/>
            </a:xfrm>
            <a:custGeom>
              <a:avLst/>
              <a:gdLst>
                <a:gd name="connsiteX0" fmla="*/ 337979 w 494593"/>
                <a:gd name="connsiteY0" fmla="*/ 279269 h 607851"/>
                <a:gd name="connsiteX1" fmla="*/ 221300 w 494593"/>
                <a:gd name="connsiteY1" fmla="*/ 336550 h 607851"/>
                <a:gd name="connsiteX2" fmla="*/ 229058 w 494593"/>
                <a:gd name="connsiteY2" fmla="*/ 378487 h 607851"/>
                <a:gd name="connsiteX3" fmla="*/ 270165 w 494593"/>
                <a:gd name="connsiteY3" fmla="*/ 390032 h 607851"/>
                <a:gd name="connsiteX4" fmla="*/ 337979 w 494593"/>
                <a:gd name="connsiteY4" fmla="*/ 279269 h 607851"/>
                <a:gd name="connsiteX5" fmla="*/ 247261 w 494593"/>
                <a:gd name="connsiteY5" fmla="*/ 202100 h 607851"/>
                <a:gd name="connsiteX6" fmla="*/ 406316 w 494593"/>
                <a:gd name="connsiteY6" fmla="*/ 360908 h 607851"/>
                <a:gd name="connsiteX7" fmla="*/ 247261 w 494593"/>
                <a:gd name="connsiteY7" fmla="*/ 519715 h 607851"/>
                <a:gd name="connsiteX8" fmla="*/ 88207 w 494593"/>
                <a:gd name="connsiteY8" fmla="*/ 360908 h 607851"/>
                <a:gd name="connsiteX9" fmla="*/ 247261 w 494593"/>
                <a:gd name="connsiteY9" fmla="*/ 202100 h 607851"/>
                <a:gd name="connsiteX10" fmla="*/ 247297 w 494593"/>
                <a:gd name="connsiteY10" fmla="*/ 160521 h 607851"/>
                <a:gd name="connsiteX11" fmla="*/ 46625 w 494593"/>
                <a:gd name="connsiteY11" fmla="*/ 360907 h 607851"/>
                <a:gd name="connsiteX12" fmla="*/ 247297 w 494593"/>
                <a:gd name="connsiteY12" fmla="*/ 561293 h 607851"/>
                <a:gd name="connsiteX13" fmla="*/ 447968 w 494593"/>
                <a:gd name="connsiteY13" fmla="*/ 360907 h 607851"/>
                <a:gd name="connsiteX14" fmla="*/ 247297 w 494593"/>
                <a:gd name="connsiteY14" fmla="*/ 160521 h 607851"/>
                <a:gd name="connsiteX15" fmla="*/ 247297 w 494593"/>
                <a:gd name="connsiteY15" fmla="*/ 113963 h 607851"/>
                <a:gd name="connsiteX16" fmla="*/ 494593 w 494593"/>
                <a:gd name="connsiteY16" fmla="*/ 360907 h 607851"/>
                <a:gd name="connsiteX17" fmla="*/ 247297 w 494593"/>
                <a:gd name="connsiteY17" fmla="*/ 607851 h 607851"/>
                <a:gd name="connsiteX18" fmla="*/ 0 w 494593"/>
                <a:gd name="connsiteY18" fmla="*/ 360907 h 607851"/>
                <a:gd name="connsiteX19" fmla="*/ 247297 w 494593"/>
                <a:gd name="connsiteY19" fmla="*/ 113963 h 607851"/>
                <a:gd name="connsiteX20" fmla="*/ 106836 w 494593"/>
                <a:gd name="connsiteY20" fmla="*/ 58655 h 607851"/>
                <a:gd name="connsiteX21" fmla="*/ 119283 w 494593"/>
                <a:gd name="connsiteY21" fmla="*/ 68229 h 607851"/>
                <a:gd name="connsiteX22" fmla="*/ 139719 w 494593"/>
                <a:gd name="connsiteY22" fmla="*/ 103546 h 607851"/>
                <a:gd name="connsiteX23" fmla="*/ 68863 w 494593"/>
                <a:gd name="connsiteY23" fmla="*/ 144377 h 607851"/>
                <a:gd name="connsiteX24" fmla="*/ 48427 w 494593"/>
                <a:gd name="connsiteY24" fmla="*/ 109060 h 607851"/>
                <a:gd name="connsiteX25" fmla="*/ 55960 w 494593"/>
                <a:gd name="connsiteY25" fmla="*/ 81119 h 607851"/>
                <a:gd name="connsiteX26" fmla="*/ 91313 w 494593"/>
                <a:gd name="connsiteY26" fmla="*/ 60704 h 607851"/>
                <a:gd name="connsiteX27" fmla="*/ 106836 w 494593"/>
                <a:gd name="connsiteY27" fmla="*/ 58655 h 607851"/>
                <a:gd name="connsiteX28" fmla="*/ 385319 w 494593"/>
                <a:gd name="connsiteY28" fmla="*/ 58655 h 607851"/>
                <a:gd name="connsiteX29" fmla="*/ 400805 w 494593"/>
                <a:gd name="connsiteY29" fmla="*/ 60704 h 607851"/>
                <a:gd name="connsiteX30" fmla="*/ 436233 w 494593"/>
                <a:gd name="connsiteY30" fmla="*/ 81119 h 607851"/>
                <a:gd name="connsiteX31" fmla="*/ 443692 w 494593"/>
                <a:gd name="connsiteY31" fmla="*/ 109060 h 607851"/>
                <a:gd name="connsiteX32" fmla="*/ 423255 w 494593"/>
                <a:gd name="connsiteY32" fmla="*/ 144377 h 607851"/>
                <a:gd name="connsiteX33" fmla="*/ 352474 w 494593"/>
                <a:gd name="connsiteY33" fmla="*/ 103546 h 607851"/>
                <a:gd name="connsiteX34" fmla="*/ 372910 w 494593"/>
                <a:gd name="connsiteY34" fmla="*/ 68229 h 607851"/>
                <a:gd name="connsiteX35" fmla="*/ 385319 w 494593"/>
                <a:gd name="connsiteY35" fmla="*/ 58655 h 607851"/>
                <a:gd name="connsiteX36" fmla="*/ 202278 w 494593"/>
                <a:gd name="connsiteY36" fmla="*/ 0 h 607851"/>
                <a:gd name="connsiteX37" fmla="*/ 292455 w 494593"/>
                <a:gd name="connsiteY37" fmla="*/ 0 h 607851"/>
                <a:gd name="connsiteX38" fmla="*/ 311475 w 494593"/>
                <a:gd name="connsiteY38" fmla="*/ 18996 h 607851"/>
                <a:gd name="connsiteX39" fmla="*/ 311475 w 494593"/>
                <a:gd name="connsiteY39" fmla="*/ 61756 h 607851"/>
                <a:gd name="connsiteX40" fmla="*/ 285295 w 494593"/>
                <a:gd name="connsiteY40" fmla="*/ 61905 h 607851"/>
                <a:gd name="connsiteX41" fmla="*/ 285295 w 494593"/>
                <a:gd name="connsiteY41" fmla="*/ 94981 h 607851"/>
                <a:gd name="connsiteX42" fmla="*/ 247255 w 494593"/>
                <a:gd name="connsiteY42" fmla="*/ 91927 h 607851"/>
                <a:gd name="connsiteX43" fmla="*/ 209215 w 494593"/>
                <a:gd name="connsiteY43" fmla="*/ 94981 h 607851"/>
                <a:gd name="connsiteX44" fmla="*/ 209215 w 494593"/>
                <a:gd name="connsiteY44" fmla="*/ 61905 h 607851"/>
                <a:gd name="connsiteX45" fmla="*/ 183258 w 494593"/>
                <a:gd name="connsiteY45" fmla="*/ 61756 h 607851"/>
                <a:gd name="connsiteX46" fmla="*/ 183258 w 494593"/>
                <a:gd name="connsiteY46" fmla="*/ 18996 h 607851"/>
                <a:gd name="connsiteX47" fmla="*/ 202278 w 494593"/>
                <a:gd name="connsiteY47"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94593" h="607851">
                  <a:moveTo>
                    <a:pt x="337979" y="279269"/>
                  </a:moveTo>
                  <a:cubicBezTo>
                    <a:pt x="312838" y="282845"/>
                    <a:pt x="230550" y="328207"/>
                    <a:pt x="221300" y="336550"/>
                  </a:cubicBezTo>
                  <a:cubicBezTo>
                    <a:pt x="212123" y="344967"/>
                    <a:pt x="215555" y="363664"/>
                    <a:pt x="229058" y="378487"/>
                  </a:cubicBezTo>
                  <a:cubicBezTo>
                    <a:pt x="242561" y="393235"/>
                    <a:pt x="260914" y="398375"/>
                    <a:pt x="270165" y="390032"/>
                  </a:cubicBezTo>
                  <a:cubicBezTo>
                    <a:pt x="279341" y="381615"/>
                    <a:pt x="332086" y="303925"/>
                    <a:pt x="337979" y="279269"/>
                  </a:cubicBezTo>
                  <a:close/>
                  <a:moveTo>
                    <a:pt x="247261" y="202100"/>
                  </a:moveTo>
                  <a:cubicBezTo>
                    <a:pt x="335070" y="202100"/>
                    <a:pt x="406316" y="273236"/>
                    <a:pt x="406316" y="360908"/>
                  </a:cubicBezTo>
                  <a:cubicBezTo>
                    <a:pt x="406316" y="448579"/>
                    <a:pt x="335070" y="519715"/>
                    <a:pt x="247261" y="519715"/>
                  </a:cubicBezTo>
                  <a:cubicBezTo>
                    <a:pt x="159453" y="519715"/>
                    <a:pt x="88207" y="448579"/>
                    <a:pt x="88207" y="360908"/>
                  </a:cubicBezTo>
                  <a:cubicBezTo>
                    <a:pt x="88207" y="273236"/>
                    <a:pt x="159453" y="202100"/>
                    <a:pt x="247261" y="202100"/>
                  </a:cubicBezTo>
                  <a:close/>
                  <a:moveTo>
                    <a:pt x="247297" y="160521"/>
                  </a:moveTo>
                  <a:cubicBezTo>
                    <a:pt x="136517" y="160521"/>
                    <a:pt x="46625" y="250211"/>
                    <a:pt x="46625" y="360907"/>
                  </a:cubicBezTo>
                  <a:cubicBezTo>
                    <a:pt x="46625" y="471603"/>
                    <a:pt x="136442" y="561293"/>
                    <a:pt x="247297" y="561293"/>
                  </a:cubicBezTo>
                  <a:cubicBezTo>
                    <a:pt x="358151" y="561293"/>
                    <a:pt x="447968" y="471603"/>
                    <a:pt x="447968" y="360907"/>
                  </a:cubicBezTo>
                  <a:cubicBezTo>
                    <a:pt x="447968" y="250285"/>
                    <a:pt x="358151" y="160521"/>
                    <a:pt x="247297" y="160521"/>
                  </a:cubicBezTo>
                  <a:close/>
                  <a:moveTo>
                    <a:pt x="247297" y="113963"/>
                  </a:moveTo>
                  <a:cubicBezTo>
                    <a:pt x="383888" y="113963"/>
                    <a:pt x="494593" y="224510"/>
                    <a:pt x="494593" y="360907"/>
                  </a:cubicBezTo>
                  <a:cubicBezTo>
                    <a:pt x="494593" y="497304"/>
                    <a:pt x="383888" y="607851"/>
                    <a:pt x="247297" y="607851"/>
                  </a:cubicBezTo>
                  <a:cubicBezTo>
                    <a:pt x="110705" y="607851"/>
                    <a:pt x="0" y="497304"/>
                    <a:pt x="0" y="360907"/>
                  </a:cubicBezTo>
                  <a:cubicBezTo>
                    <a:pt x="0" y="224510"/>
                    <a:pt x="110705" y="113963"/>
                    <a:pt x="247297" y="113963"/>
                  </a:cubicBezTo>
                  <a:close/>
                  <a:moveTo>
                    <a:pt x="106836" y="58655"/>
                  </a:moveTo>
                  <a:cubicBezTo>
                    <a:pt x="111899" y="60015"/>
                    <a:pt x="116449" y="63312"/>
                    <a:pt x="119283" y="68229"/>
                  </a:cubicBezTo>
                  <a:lnTo>
                    <a:pt x="139719" y="103546"/>
                  </a:lnTo>
                  <a:lnTo>
                    <a:pt x="68863" y="144377"/>
                  </a:lnTo>
                  <a:lnTo>
                    <a:pt x="48427" y="109060"/>
                  </a:lnTo>
                  <a:cubicBezTo>
                    <a:pt x="42833" y="99225"/>
                    <a:pt x="46189" y="86782"/>
                    <a:pt x="55960" y="81119"/>
                  </a:cubicBezTo>
                  <a:lnTo>
                    <a:pt x="91313" y="60704"/>
                  </a:lnTo>
                  <a:cubicBezTo>
                    <a:pt x="96199" y="57873"/>
                    <a:pt x="101774" y="57295"/>
                    <a:pt x="106836" y="58655"/>
                  </a:cubicBezTo>
                  <a:close/>
                  <a:moveTo>
                    <a:pt x="385319" y="58655"/>
                  </a:moveTo>
                  <a:cubicBezTo>
                    <a:pt x="390363" y="57295"/>
                    <a:pt x="395920" y="57873"/>
                    <a:pt x="400805" y="60704"/>
                  </a:cubicBezTo>
                  <a:lnTo>
                    <a:pt x="436233" y="81119"/>
                  </a:lnTo>
                  <a:cubicBezTo>
                    <a:pt x="446004" y="86782"/>
                    <a:pt x="449360" y="99225"/>
                    <a:pt x="443692" y="109060"/>
                  </a:cubicBezTo>
                  <a:lnTo>
                    <a:pt x="423255" y="144377"/>
                  </a:lnTo>
                  <a:lnTo>
                    <a:pt x="352474" y="103546"/>
                  </a:lnTo>
                  <a:lnTo>
                    <a:pt x="372910" y="68229"/>
                  </a:lnTo>
                  <a:cubicBezTo>
                    <a:pt x="375744" y="63312"/>
                    <a:pt x="380276" y="60015"/>
                    <a:pt x="385319" y="58655"/>
                  </a:cubicBezTo>
                  <a:close/>
                  <a:moveTo>
                    <a:pt x="202278" y="0"/>
                  </a:moveTo>
                  <a:lnTo>
                    <a:pt x="292455" y="0"/>
                  </a:lnTo>
                  <a:cubicBezTo>
                    <a:pt x="302972" y="0"/>
                    <a:pt x="311475" y="8492"/>
                    <a:pt x="311475" y="18996"/>
                  </a:cubicBezTo>
                  <a:lnTo>
                    <a:pt x="311475" y="61756"/>
                  </a:lnTo>
                  <a:lnTo>
                    <a:pt x="285295" y="61905"/>
                  </a:lnTo>
                  <a:lnTo>
                    <a:pt x="285295" y="94981"/>
                  </a:lnTo>
                  <a:cubicBezTo>
                    <a:pt x="272838" y="93193"/>
                    <a:pt x="260158" y="91927"/>
                    <a:pt x="247255" y="91927"/>
                  </a:cubicBezTo>
                  <a:cubicBezTo>
                    <a:pt x="234351" y="91927"/>
                    <a:pt x="221671" y="93193"/>
                    <a:pt x="209215" y="94981"/>
                  </a:cubicBezTo>
                  <a:lnTo>
                    <a:pt x="209215" y="61905"/>
                  </a:lnTo>
                  <a:lnTo>
                    <a:pt x="183258" y="61756"/>
                  </a:lnTo>
                  <a:lnTo>
                    <a:pt x="183258" y="18996"/>
                  </a:lnTo>
                  <a:cubicBezTo>
                    <a:pt x="183258" y="8492"/>
                    <a:pt x="191761" y="0"/>
                    <a:pt x="202278"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cs typeface="+mn-ea"/>
              </a:endParaRPr>
            </a:p>
          </p:txBody>
        </p:sp>
      </p:grpSp>
      <p:sp>
        <p:nvSpPr>
          <p:cNvPr id="3" name="日期占位符 2"/>
          <p:cNvSpPr>
            <a:spLocks noGrp="1"/>
          </p:cNvSpPr>
          <p:nvPr>
            <p:ph type="dt" sz="half" idx="14"/>
          </p:nvPr>
        </p:nvSpPr>
        <p:spPr>
          <a:xfrm>
            <a:off x="674370" y="5685792"/>
            <a:ext cx="3342640" cy="365125"/>
          </a:xfrm>
        </p:spPr>
        <p:txBody>
          <a:bodyPr/>
          <a:lstStyle/>
          <a:p>
            <a:r>
              <a:rPr lang="zh-CN" altLang="en-US" i="1" spc="30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10" name="文本框 9"/>
          <p:cNvSpPr txBox="1"/>
          <p:nvPr>
            <p:custDataLst>
              <p:tags r:id="rId7"/>
            </p:custDataLst>
          </p:nvPr>
        </p:nvSpPr>
        <p:spPr>
          <a:xfrm>
            <a:off x="4568190" y="1570990"/>
            <a:ext cx="5008245" cy="398780"/>
          </a:xfrm>
          <a:prstGeom prst="rect">
            <a:avLst/>
          </a:prstGeom>
          <a:noFill/>
        </p:spPr>
        <p:txBody>
          <a:bodyPr wrap="square" lIns="0" rIns="0" rtlCol="0">
            <a:spAutoFit/>
          </a:bodyPr>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charset="0"/>
              <a:buChar char="u"/>
              <a:defRPr/>
            </a:pPr>
            <a:r>
              <a:rPr lang="zh-CN" altLang="en-US" sz="2000">
                <a:sym typeface="+mn-ea"/>
              </a:rPr>
              <a:t>键盘交互改变光源旋转状态摄像机坐标</a:t>
            </a:r>
            <a:endParaRPr kumimoji="0" lang="en-US" altLang="zh-CN" sz="2000" b="1" i="0" u="none" strike="noStrike" kern="1200" cap="none" spc="0" normalizeH="0" baseline="0" noProof="0" dirty="0">
              <a:ln>
                <a:noFill/>
              </a:ln>
              <a:solidFill>
                <a:schemeClr val="accent1"/>
              </a:solidFill>
              <a:effectLst/>
              <a:uLnTx/>
              <a:uFillTx/>
              <a:latin typeface="Arial" panose="020B0604020202020204"/>
              <a:cs typeface="+mn-ea"/>
            </a:endParaRPr>
          </a:p>
        </p:txBody>
      </p:sp>
      <p:sp>
        <p:nvSpPr>
          <p:cNvPr id="9" name="文本框 8"/>
          <p:cNvSpPr txBox="1"/>
          <p:nvPr/>
        </p:nvSpPr>
        <p:spPr>
          <a:xfrm>
            <a:off x="831850" y="2897505"/>
            <a:ext cx="2045335" cy="1541780"/>
          </a:xfrm>
          <a:prstGeom prst="rect">
            <a:avLst/>
          </a:prstGeom>
          <a:noFill/>
        </p:spPr>
        <p:txBody>
          <a:bodyPr wrap="square" rtlCol="0">
            <a:noAutofit/>
          </a:bodyPr>
          <a:p>
            <a:pPr algn="l"/>
            <a:r>
              <a:rPr lang="zh-CN" altLang="en-US"/>
              <a:t>判断是否按下</a:t>
            </a:r>
            <a:r>
              <a:rPr lang="en-US" altLang="zh-CN"/>
              <a:t>Enter</a:t>
            </a:r>
            <a:r>
              <a:rPr lang="zh-CN" altLang="en-US"/>
              <a:t>键判断是否执行光源的旋转，实现光源位置改变</a:t>
            </a:r>
            <a:endParaRPr lang="zh-CN" altLang="en-US"/>
          </a:p>
        </p:txBody>
      </p:sp>
      <p:pic>
        <p:nvPicPr>
          <p:cNvPr id="5" name="图片 4"/>
          <p:cNvPicPr>
            <a:picLocks noChangeAspect="1"/>
          </p:cNvPicPr>
          <p:nvPr/>
        </p:nvPicPr>
        <p:blipFill>
          <a:blip r:embed="rId8"/>
          <a:stretch>
            <a:fillRect/>
          </a:stretch>
        </p:blipFill>
        <p:spPr>
          <a:xfrm>
            <a:off x="4295140" y="2756535"/>
            <a:ext cx="6553200" cy="1682750"/>
          </a:xfrm>
          <a:prstGeom prst="rect">
            <a:avLst/>
          </a:prstGeom>
        </p:spPr>
      </p:pic>
      <p:pic>
        <p:nvPicPr>
          <p:cNvPr id="6" name="图片 5"/>
          <p:cNvPicPr>
            <a:picLocks noChangeAspect="1"/>
          </p:cNvPicPr>
          <p:nvPr/>
        </p:nvPicPr>
        <p:blipFill>
          <a:blip r:embed="rId9"/>
          <a:stretch>
            <a:fillRect/>
          </a:stretch>
        </p:blipFill>
        <p:spPr>
          <a:xfrm>
            <a:off x="4362450" y="2082165"/>
            <a:ext cx="5643245" cy="405765"/>
          </a:xfrm>
          <a:prstGeom prst="rect">
            <a:avLst/>
          </a:prstGeom>
        </p:spPr>
      </p:pic>
      <p:pic>
        <p:nvPicPr>
          <p:cNvPr id="4" name="图片 3"/>
          <p:cNvPicPr>
            <a:picLocks noChangeAspect="1"/>
          </p:cNvPicPr>
          <p:nvPr/>
        </p:nvPicPr>
        <p:blipFill>
          <a:blip r:embed="rId10"/>
          <a:stretch>
            <a:fillRect/>
          </a:stretch>
        </p:blipFill>
        <p:spPr>
          <a:xfrm>
            <a:off x="3230880" y="4590415"/>
            <a:ext cx="7617460" cy="130683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10.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11.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12.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13.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14.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15.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16.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17.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18.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19.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2.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20.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21.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22.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23.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24.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25.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26.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27.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28.xml><?xml version="1.0" encoding="utf-8"?>
<p:tagLst xmlns:p="http://schemas.openxmlformats.org/presentationml/2006/main">
  <p:tag name="KSO_WM_DIAGRAM_VIRTUALLY_FRAME" val="{&quot;height&quot;:712.1046456692914,&quot;left&quot;:38.4,&quot;top&quot;:82.2,&quot;width&quot;:869.6}"/>
</p:tagLst>
</file>

<file path=ppt/tags/tag29.xml><?xml version="1.0" encoding="utf-8"?>
<p:tagLst xmlns:p="http://schemas.openxmlformats.org/presentationml/2006/main">
  <p:tag name="KSO_WM_DIAGRAM_VIRTUALLY_FRAME" val="{&quot;height&quot;:320.45,&quot;left&quot;:18.9,&quot;top&quot;:121.85,&quot;width&quot;:926.65}"/>
</p:tagLst>
</file>

<file path=ppt/tags/tag3.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30.xml><?xml version="1.0" encoding="utf-8"?>
<p:tagLst xmlns:p="http://schemas.openxmlformats.org/presentationml/2006/main">
  <p:tag name="KSO_WM_DIAGRAM_VIRTUALLY_FRAME" val="{&quot;height&quot;:320.45,&quot;left&quot;:18.9,&quot;top&quot;:121.85,&quot;width&quot;:926.65}"/>
</p:tagLst>
</file>

<file path=ppt/tags/tag31.xml><?xml version="1.0" encoding="utf-8"?>
<p:tagLst xmlns:p="http://schemas.openxmlformats.org/presentationml/2006/main">
  <p:tag name="KSO_WM_DIAGRAM_VIRTUALLY_FRAME" val="{&quot;height&quot;:320.45,&quot;left&quot;:18.9,&quot;top&quot;:121.85,&quot;width&quot;:926.65}"/>
</p:tagLst>
</file>

<file path=ppt/tags/tag32.xml><?xml version="1.0" encoding="utf-8"?>
<p:tagLst xmlns:p="http://schemas.openxmlformats.org/presentationml/2006/main">
  <p:tag name="KSO_WM_DIAGRAM_VIRTUALLY_FRAME" val="{&quot;height&quot;:320.45,&quot;left&quot;:18.9,&quot;top&quot;:121.85,&quot;width&quot;:926.65}"/>
</p:tagLst>
</file>

<file path=ppt/tags/tag33.xml><?xml version="1.0" encoding="utf-8"?>
<p:tagLst xmlns:p="http://schemas.openxmlformats.org/presentationml/2006/main">
  <p:tag name="KSO_WM_DIAGRAM_VIRTUALLY_FRAME" val="{&quot;height&quot;:320.45,&quot;left&quot;:18.9,&quot;top&quot;:121.85,&quot;width&quot;:926.65}"/>
</p:tagLst>
</file>

<file path=ppt/tags/tag34.xml><?xml version="1.0" encoding="utf-8"?>
<p:tagLst xmlns:p="http://schemas.openxmlformats.org/presentationml/2006/main">
  <p:tag name="KSO_WM_DIAGRAM_VIRTUALLY_FRAME" val="{&quot;height&quot;:320.45,&quot;left&quot;:18.9,&quot;top&quot;:121.85,&quot;width&quot;:926.65}"/>
</p:tagLst>
</file>

<file path=ppt/tags/tag35.xml><?xml version="1.0" encoding="utf-8"?>
<p:tagLst xmlns:p="http://schemas.openxmlformats.org/presentationml/2006/main">
  <p:tag name="KSO_WM_DIAGRAM_VIRTUALLY_FRAME" val="{&quot;height&quot;:320.45,&quot;left&quot;:18.9,&quot;top&quot;:121.85,&quot;width&quot;:926.65}"/>
</p:tagLst>
</file>

<file path=ppt/tags/tag36.xml><?xml version="1.0" encoding="utf-8"?>
<p:tagLst xmlns:p="http://schemas.openxmlformats.org/presentationml/2006/main">
  <p:tag name="KSO_WM_DIAGRAM_VIRTUALLY_FRAME" val="{&quot;height&quot;:689.3326771653543,&quot;left&quot;:52,&quot;top&quot;:104.97196850393702,&quot;width&quot;:856}"/>
</p:tagLst>
</file>

<file path=ppt/tags/tag37.xml><?xml version="1.0" encoding="utf-8"?>
<p:tagLst xmlns:p="http://schemas.openxmlformats.org/presentationml/2006/main">
  <p:tag name="KSO_WM_DIAGRAM_VIRTUALLY_FRAME" val="{&quot;height&quot;:689.3326771653543,&quot;left&quot;:52,&quot;top&quot;:104.97196850393702,&quot;width&quot;:856}"/>
</p:tagLst>
</file>

<file path=ppt/tags/tag38.xml><?xml version="1.0" encoding="utf-8"?>
<p:tagLst xmlns:p="http://schemas.openxmlformats.org/presentationml/2006/main">
  <p:tag name="KSO_WM_DIAGRAM_VIRTUALLY_FRAME" val="{&quot;height&quot;:689.3326771653543,&quot;left&quot;:52,&quot;top&quot;:104.97196850393702,&quot;width&quot;:856}"/>
</p:tagLst>
</file>

<file path=ppt/tags/tag39.xml><?xml version="1.0" encoding="utf-8"?>
<p:tagLst xmlns:p="http://schemas.openxmlformats.org/presentationml/2006/main">
  <p:tag name="KSO_WM_DIAGRAM_VIRTUALLY_FRAME" val="{&quot;height&quot;:689.3326771653543,&quot;left&quot;:52,&quot;top&quot;:104.97196850393702,&quot;width&quot;:856}"/>
</p:tagLst>
</file>

<file path=ppt/tags/tag4.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40.xml><?xml version="1.0" encoding="utf-8"?>
<p:tagLst xmlns:p="http://schemas.openxmlformats.org/presentationml/2006/main">
  <p:tag name="KSO_WM_DIAGRAM_VIRTUALLY_FRAME" val="{&quot;height&quot;:689.3326771653543,&quot;left&quot;:52,&quot;top&quot;:104.97196850393702,&quot;width&quot;:856}"/>
</p:tagLst>
</file>

<file path=ppt/tags/tag41.xml><?xml version="1.0" encoding="utf-8"?>
<p:tagLst xmlns:p="http://schemas.openxmlformats.org/presentationml/2006/main">
  <p:tag name="KSO_WM_DIAGRAM_VIRTUALLY_FRAME" val="{&quot;height&quot;:689.3326771653543,&quot;left&quot;:52,&quot;top&quot;:104.97196850393702,&quot;width&quot;:856}"/>
</p:tagLst>
</file>

<file path=ppt/tags/tag42.xml><?xml version="1.0" encoding="utf-8"?>
<p:tagLst xmlns:p="http://schemas.openxmlformats.org/presentationml/2006/main">
  <p:tag name="KSO_WM_DIAGRAM_VIRTUALLY_FRAME" val="{&quot;height&quot;:689.3326771653543,&quot;left&quot;:52,&quot;top&quot;:104.97196850393702,&quot;width&quot;:856}"/>
</p:tagLst>
</file>

<file path=ppt/tags/tag43.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 name="commondata" val="eyJoZGlkIjoiNzFjOTIxODdiZGFlMWViNjllZDBjYjE4M2RiYTE5MTUifQ=="/>
</p:tagLst>
</file>

<file path=ppt/tags/tag5.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6.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7.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8.xml><?xml version="1.0" encoding="utf-8"?>
<p:tagLst xmlns:p="http://schemas.openxmlformats.org/presentationml/2006/main">
  <p:tag name="KSO_WM_DIAGRAM_VIRTUALLY_FRAME" val="{&quot;height&quot;:430.1552755905512,&quot;left&quot;:413.3529921259842,&quot;top&quot;:56.96779527559055,&quot;width&quot;:453.1767716535434}"/>
</p:tagLst>
</file>

<file path=ppt/tags/tag9.xml><?xml version="1.0" encoding="utf-8"?>
<p:tagLst xmlns:p="http://schemas.openxmlformats.org/presentationml/2006/main">
  <p:tag name="KSO_WM_DIAGRAM_VIRTUALLY_FRAME" val="{&quot;height&quot;:430.1552755905512,&quot;left&quot;:413.3529921259842,&quot;top&quot;:56.96779527559055,&quot;width&quot;:453.1767716535434}"/>
</p:tagLst>
</file>

<file path=ppt/theme/theme1.xml><?xml version="1.0" encoding="utf-8"?>
<a:theme xmlns:a="http://schemas.openxmlformats.org/drawingml/2006/main" name="Office 主题​​">
  <a:themeElements>
    <a:clrScheme name="SEU">
      <a:dk1>
        <a:sysClr val="windowText" lastClr="000000"/>
      </a:dk1>
      <a:lt1>
        <a:sysClr val="window" lastClr="FFFFFF"/>
      </a:lt1>
      <a:dk2>
        <a:srgbClr val="44546A"/>
      </a:dk2>
      <a:lt2>
        <a:srgbClr val="E3E1DD"/>
      </a:lt2>
      <a:accent1>
        <a:srgbClr val="445437"/>
      </a:accent1>
      <a:accent2>
        <a:srgbClr val="FFCC00"/>
      </a:accent2>
      <a:accent3>
        <a:srgbClr val="2872A1"/>
      </a:accent3>
      <a:accent4>
        <a:srgbClr val="FCB322"/>
      </a:accent4>
      <a:accent5>
        <a:srgbClr val="EA6C00"/>
      </a:accent5>
      <a:accent6>
        <a:srgbClr val="70AD47"/>
      </a:accent6>
      <a:hlink>
        <a:srgbClr val="0563C1"/>
      </a:hlink>
      <a:folHlink>
        <a:srgbClr val="954F72"/>
      </a:folHlink>
    </a:clrScheme>
    <a:fontScheme name="htvr4vcz">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1405</Words>
  <Application>WPS 演示</Application>
  <PresentationFormat>宽屏</PresentationFormat>
  <Paragraphs>171</Paragraphs>
  <Slides>14</Slides>
  <Notes>78</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14</vt:i4>
      </vt:variant>
    </vt:vector>
  </HeadingPairs>
  <TitlesOfParts>
    <vt:vector size="31" baseType="lpstr">
      <vt:lpstr>Arial</vt:lpstr>
      <vt:lpstr>宋体</vt:lpstr>
      <vt:lpstr>Wingdings</vt:lpstr>
      <vt:lpstr>Arial</vt:lpstr>
      <vt:lpstr>微软雅黑</vt:lpstr>
      <vt:lpstr>Calibri</vt:lpstr>
      <vt:lpstr>等线</vt:lpstr>
      <vt:lpstr>Segoe UI</vt:lpstr>
      <vt:lpstr>Segoe UI Light</vt:lpstr>
      <vt:lpstr>Wingdings</vt:lpstr>
      <vt:lpstr>v-sans</vt:lpstr>
      <vt:lpstr>Segoe Print</vt:lpstr>
      <vt:lpstr>Arial Unicode MS</vt:lpstr>
      <vt:lpstr>Century Gothic</vt:lpstr>
      <vt:lpstr>Office 主题​​</vt:lpstr>
      <vt:lpstr>2_OfficePLUS</vt:lpstr>
      <vt:lpstr>1_OfficePLUS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李林昊</dc:creator>
  <cp:keywords>51PPT模板网</cp:keywords>
  <cp:lastModifiedBy>唐梓烨</cp:lastModifiedBy>
  <cp:revision>69</cp:revision>
  <dcterms:created xsi:type="dcterms:W3CDTF">2019-03-11T14:11:00Z</dcterms:created>
  <dcterms:modified xsi:type="dcterms:W3CDTF">2024-11-28T16:54:27Z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2019-04-12T02:41:52.0160681Z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69373f4c-3b11-4ae9-a932-ee563e5098c6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3B10F49E7B394B318CFABF7556DC3BF4_13</vt:lpwstr>
  </property>
  <property fmtid="{D5CDD505-2E9C-101B-9397-08002B2CF9AE}" pid="12" name="KSOProductBuildVer">
    <vt:lpwstr>2052-12.1.0.18912</vt:lpwstr>
  </property>
</Properties>
</file>