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562D-150D-4F36-A035-AA92FC91A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5145A-9546-45DA-BCD0-05DDEE58A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2443-F3AF-40F1-BCD6-163CFF09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DB5B-526B-4D0F-887E-6F8E61714B2B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5BACB-9DA0-4689-ACFC-F1A905F8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0E52F-98E2-41E8-B420-8EC58ED1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8589-F9C7-49F9-8F68-EE8BFBF0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64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79DF-C0A1-4BD1-B1C8-49932D77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2F4F7-657F-470D-8908-9D77D8404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805E2-EC00-4BCD-B203-5F3A1F2B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DB5B-526B-4D0F-887E-6F8E61714B2B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CD451-E2B1-47FB-B419-7877298E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3F154-7EFD-48FB-B28B-5A554659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8589-F9C7-49F9-8F68-EE8BFBF0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4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418A7-88D6-4201-9051-085CAF6A8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8AF07-2BD4-42A3-8BD6-CC28FF318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16815-3B38-4788-9B94-770CB518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DB5B-526B-4D0F-887E-6F8E61714B2B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A1769-851E-487A-9D82-69CAA886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A3449-668F-45C0-97EC-AABEAED7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8589-F9C7-49F9-8F68-EE8BFBF0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81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EAF5-985E-49CE-B5A7-21F0E6BB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03F6-2EFD-49AD-8DCD-7345D8D49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D14D9-7CC3-4FDD-A912-1353B10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DB5B-526B-4D0F-887E-6F8E61714B2B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824C6-0702-4248-BBBC-B9820336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A27CC-DADA-440B-B96E-FAE7D561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8589-F9C7-49F9-8F68-EE8BFBF0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3C99-7184-4C44-BFAE-4E919603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2A15C-1385-48ED-AFD8-CC4A67A16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B52F0-10EB-4D8B-9F72-92560A82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DB5B-526B-4D0F-887E-6F8E61714B2B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DE259-E586-488B-BE2B-49D73737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C5D2A-461F-4C17-BF86-ABAE0547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8589-F9C7-49F9-8F68-EE8BFBF0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8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1290-6BB8-431F-835E-5D6065F0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D23C6-3E65-4AB2-9555-308D4AA30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EE781-731B-4D24-AB62-CFF1029C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C6A93-111B-4FAA-9D41-62D9A945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DB5B-526B-4D0F-887E-6F8E61714B2B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8291D-3DE1-4A11-AB0B-680BBF04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5A2DD-4B46-42A5-A158-A0993867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8589-F9C7-49F9-8F68-EE8BFBF0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52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DEC8-C1BC-4EF7-80B3-EB453CDF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AF065-1AD5-4A2D-AA62-78A2814AF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BF0D0-92C8-412F-8C1E-3109F8EDC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808FD-8DF9-4C9B-A742-90E7AAEFA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4E03F-838B-4156-90B2-FF90C001A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7ABC1-2851-466C-BDDA-F862AB64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DB5B-526B-4D0F-887E-6F8E61714B2B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5347C-2761-4448-83A2-0DED80A5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D74E7-ADD5-40C6-A5D9-947B0344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8589-F9C7-49F9-8F68-EE8BFBF0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40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1B3E-E8C8-47BF-86CC-CA889EBD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AAFBE-C2AC-42EC-B136-9DAA34AB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DB5B-526B-4D0F-887E-6F8E61714B2B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0C33-F52F-43E7-A2B8-002F3754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E8B5B-B328-4C50-8721-DF660DBA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8589-F9C7-49F9-8F68-EE8BFBF0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35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41830-ECAD-4DF7-AA92-C49FE5FF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DB5B-526B-4D0F-887E-6F8E61714B2B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9C842-705D-49A1-BAA9-0C7D8BE4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3CD9A-AFB9-4ADE-ABAF-211B3643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8589-F9C7-49F9-8F68-EE8BFBF0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70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0FA1-4E30-4AB6-A1FA-E84A5077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BC98-0E37-4015-80B7-7D6CEBD0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1941A-273D-44D3-8F0A-D0B8B04F3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B8399-3E22-4E94-9676-5A368F5B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DB5B-526B-4D0F-887E-6F8E61714B2B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AA39A-9B21-4D9F-999C-14FA924E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8F562-393E-40C4-AC14-F3045C9F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8589-F9C7-49F9-8F68-EE8BFBF0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34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BF3E-6ED9-438A-A325-23E2931F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27FA2-FA6A-49D0-8313-6251565B1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BC43B-5EF5-4010-A14A-CBAA754EB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46E54-DAE5-4C0D-9E1B-4EAE95C1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DB5B-526B-4D0F-887E-6F8E61714B2B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7624-7B64-4030-93C0-D4469FD0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92341-DD0E-48AE-A41D-05FF0B2B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8589-F9C7-49F9-8F68-EE8BFBF0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38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FFE24-F845-46A8-8C2D-EC6F29DB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34AF4-F4B1-4250-9141-C440D6933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B1D11-C5A2-4B24-A01A-BF11350B5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1DB5B-526B-4D0F-887E-6F8E61714B2B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8715-A184-4A6F-B8AD-B5BF1D750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E8254-C8DC-426B-91D1-6E94FFF0B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98589-F9C7-49F9-8F68-EE8BFBF0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54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113484-256A-4EDA-AAD5-CC8A7226C9B0}"/>
              </a:ext>
            </a:extLst>
          </p:cNvPr>
          <p:cNvSpPr/>
          <p:nvPr/>
        </p:nvSpPr>
        <p:spPr>
          <a:xfrm>
            <a:off x="1808319" y="870684"/>
            <a:ext cx="1378225" cy="675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C_name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3104B-F336-4D44-BE89-D03F0DD8EC62}"/>
              </a:ext>
            </a:extLst>
          </p:cNvPr>
          <p:cNvSpPr/>
          <p:nvPr/>
        </p:nvSpPr>
        <p:spPr>
          <a:xfrm>
            <a:off x="1840915" y="2058640"/>
            <a:ext cx="1510748" cy="52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64E381-B0C5-4A9B-AB24-26A85899C483}"/>
              </a:ext>
            </a:extLst>
          </p:cNvPr>
          <p:cNvSpPr/>
          <p:nvPr/>
        </p:nvSpPr>
        <p:spPr>
          <a:xfrm>
            <a:off x="295786" y="563223"/>
            <a:ext cx="1245703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/>
              <a:t>C_id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7BBDE3-ACEF-4A42-B603-B0FAAED111EB}"/>
              </a:ext>
            </a:extLst>
          </p:cNvPr>
          <p:cNvSpPr/>
          <p:nvPr/>
        </p:nvSpPr>
        <p:spPr>
          <a:xfrm>
            <a:off x="3351663" y="748589"/>
            <a:ext cx="1827279" cy="5257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Contact_no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E1D189-2A84-4B82-A3EF-A0E830534407}"/>
              </a:ext>
            </a:extLst>
          </p:cNvPr>
          <p:cNvSpPr/>
          <p:nvPr/>
        </p:nvSpPr>
        <p:spPr>
          <a:xfrm>
            <a:off x="131889" y="1523908"/>
            <a:ext cx="1331842" cy="672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Address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85D85F-5D1C-4E10-B734-7E7017EFC931}"/>
              </a:ext>
            </a:extLst>
          </p:cNvPr>
          <p:cNvSpPr/>
          <p:nvPr/>
        </p:nvSpPr>
        <p:spPr>
          <a:xfrm>
            <a:off x="120926" y="2380951"/>
            <a:ext cx="1213190" cy="538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Age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877D75-490C-4114-9A87-599936F0AD0F}"/>
              </a:ext>
            </a:extLst>
          </p:cNvPr>
          <p:cNvSpPr/>
          <p:nvPr/>
        </p:nvSpPr>
        <p:spPr>
          <a:xfrm>
            <a:off x="3251597" y="681158"/>
            <a:ext cx="2128786" cy="67982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94CBB2-F3FD-4445-A902-1E3FB88849B7}"/>
              </a:ext>
            </a:extLst>
          </p:cNvPr>
          <p:cNvCxnSpPr>
            <a:stCxn id="3" idx="0"/>
            <a:endCxn id="2" idx="4"/>
          </p:cNvCxnSpPr>
          <p:nvPr/>
        </p:nvCxnSpPr>
        <p:spPr>
          <a:xfrm flipH="1" flipV="1">
            <a:off x="2497432" y="1546545"/>
            <a:ext cx="98857" cy="512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903372-DCF8-4173-8F35-A8D9E8BDA53A}"/>
              </a:ext>
            </a:extLst>
          </p:cNvPr>
          <p:cNvCxnSpPr>
            <a:cxnSpLocks/>
            <a:stCxn id="3" idx="1"/>
            <a:endCxn id="8" idx="6"/>
          </p:cNvCxnSpPr>
          <p:nvPr/>
        </p:nvCxnSpPr>
        <p:spPr>
          <a:xfrm flipH="1" flipV="1">
            <a:off x="1463731" y="1859920"/>
            <a:ext cx="377184" cy="458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19B57B-4D86-4637-BE02-FE8337BE6575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1359060" y="1343712"/>
            <a:ext cx="545208" cy="735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FB88388-8FC5-4E49-8207-A22991472A5E}"/>
              </a:ext>
            </a:extLst>
          </p:cNvPr>
          <p:cNvSpPr/>
          <p:nvPr/>
        </p:nvSpPr>
        <p:spPr>
          <a:xfrm>
            <a:off x="7173245" y="3128011"/>
            <a:ext cx="2939820" cy="52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Transaction_Bill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5544D1F-3234-4AA3-8AA7-D75A8ADBBAE9}"/>
              </a:ext>
            </a:extLst>
          </p:cNvPr>
          <p:cNvSpPr/>
          <p:nvPr/>
        </p:nvSpPr>
        <p:spPr>
          <a:xfrm>
            <a:off x="9600916" y="4232375"/>
            <a:ext cx="1198069" cy="538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/>
              <a:t>Bill_No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952DF4E-CE59-4504-B99C-8E5987B2E86F}"/>
              </a:ext>
            </a:extLst>
          </p:cNvPr>
          <p:cNvSpPr/>
          <p:nvPr/>
        </p:nvSpPr>
        <p:spPr>
          <a:xfrm>
            <a:off x="8250057" y="4346714"/>
            <a:ext cx="1213190" cy="538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FF32780-C9CA-4A0F-B38F-425C2DC7D2B4}"/>
              </a:ext>
            </a:extLst>
          </p:cNvPr>
          <p:cNvSpPr/>
          <p:nvPr/>
        </p:nvSpPr>
        <p:spPr>
          <a:xfrm>
            <a:off x="9600916" y="2036708"/>
            <a:ext cx="2352545" cy="7633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Blood_Quantity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49FFFA-A440-4867-9DA7-D7F5FC6A78DC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8643155" y="3648159"/>
            <a:ext cx="43396" cy="73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DD58F3-2469-4862-A017-97A3956D6E52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9130713" y="3648159"/>
            <a:ext cx="1069238" cy="584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6BF98CB-C60F-4907-AD7F-FC3A4EAC05D9}"/>
              </a:ext>
            </a:extLst>
          </p:cNvPr>
          <p:cNvCxnSpPr>
            <a:cxnSpLocks/>
          </p:cNvCxnSpPr>
          <p:nvPr/>
        </p:nvCxnSpPr>
        <p:spPr>
          <a:xfrm flipV="1">
            <a:off x="9937378" y="2778678"/>
            <a:ext cx="351798" cy="3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iamond 74">
            <a:extLst>
              <a:ext uri="{FF2B5EF4-FFF2-40B4-BE49-F238E27FC236}">
                <a16:creationId xmlns:a16="http://schemas.microsoft.com/office/drawing/2014/main" id="{006DB04B-2AA9-413B-B56F-D06A59221CD7}"/>
              </a:ext>
            </a:extLst>
          </p:cNvPr>
          <p:cNvSpPr/>
          <p:nvPr/>
        </p:nvSpPr>
        <p:spPr>
          <a:xfrm>
            <a:off x="4220839" y="2367369"/>
            <a:ext cx="1630017" cy="7407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Pays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9AFBC2-E7B1-41D0-B3C4-497AE32300B9}"/>
              </a:ext>
            </a:extLst>
          </p:cNvPr>
          <p:cNvCxnSpPr>
            <a:cxnSpLocks/>
            <a:stCxn id="75" idx="3"/>
            <a:endCxn id="37" idx="1"/>
          </p:cNvCxnSpPr>
          <p:nvPr/>
        </p:nvCxnSpPr>
        <p:spPr>
          <a:xfrm>
            <a:off x="5850856" y="2737732"/>
            <a:ext cx="1322389" cy="650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2973606-1499-462C-B961-BB8AD158CAD4}"/>
              </a:ext>
            </a:extLst>
          </p:cNvPr>
          <p:cNvSpPr/>
          <p:nvPr/>
        </p:nvSpPr>
        <p:spPr>
          <a:xfrm>
            <a:off x="1616129" y="4510404"/>
            <a:ext cx="2034061" cy="52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Blood_Collection</a:t>
            </a:r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FCAC10BF-49EC-4B4F-BC06-FE98AE4BC342}"/>
              </a:ext>
            </a:extLst>
          </p:cNvPr>
          <p:cNvSpPr/>
          <p:nvPr/>
        </p:nvSpPr>
        <p:spPr>
          <a:xfrm>
            <a:off x="4208367" y="3894968"/>
            <a:ext cx="1630017" cy="7407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Has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B22D4DC-D769-4B9B-9BFB-61341E6DF0E2}"/>
              </a:ext>
            </a:extLst>
          </p:cNvPr>
          <p:cNvCxnSpPr>
            <a:cxnSpLocks/>
            <a:endCxn id="132" idx="3"/>
          </p:cNvCxnSpPr>
          <p:nvPr/>
        </p:nvCxnSpPr>
        <p:spPr>
          <a:xfrm flipH="1">
            <a:off x="5838384" y="3546747"/>
            <a:ext cx="1322389" cy="718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F518F25-3700-496C-A7FC-C96C237F9ACB}"/>
              </a:ext>
            </a:extLst>
          </p:cNvPr>
          <p:cNvCxnSpPr>
            <a:cxnSpLocks/>
            <a:stCxn id="132" idx="1"/>
            <a:endCxn id="127" idx="3"/>
          </p:cNvCxnSpPr>
          <p:nvPr/>
        </p:nvCxnSpPr>
        <p:spPr>
          <a:xfrm flipH="1">
            <a:off x="3650190" y="4265331"/>
            <a:ext cx="558177" cy="505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B9C908E9-36A3-4A17-AB79-E655B4F5719B}"/>
              </a:ext>
            </a:extLst>
          </p:cNvPr>
          <p:cNvSpPr/>
          <p:nvPr/>
        </p:nvSpPr>
        <p:spPr>
          <a:xfrm>
            <a:off x="3278820" y="5602898"/>
            <a:ext cx="2549013" cy="538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/>
              <a:t>Blood_typecode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83CCC74-9F56-479C-96EB-2EBCA2B966B1}"/>
              </a:ext>
            </a:extLst>
          </p:cNvPr>
          <p:cNvSpPr/>
          <p:nvPr/>
        </p:nvSpPr>
        <p:spPr>
          <a:xfrm>
            <a:off x="527174" y="5736192"/>
            <a:ext cx="2370394" cy="538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Blood_Quantity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1A0C267-9F59-4EDF-AD9C-DE4D5EBC4AAD}"/>
              </a:ext>
            </a:extLst>
          </p:cNvPr>
          <p:cNvCxnSpPr>
            <a:endCxn id="141" idx="0"/>
          </p:cNvCxnSpPr>
          <p:nvPr/>
        </p:nvCxnSpPr>
        <p:spPr>
          <a:xfrm flipH="1">
            <a:off x="1712371" y="5060010"/>
            <a:ext cx="191897" cy="676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0B10347-1402-425F-8B6D-CC4A30440294}"/>
              </a:ext>
            </a:extLst>
          </p:cNvPr>
          <p:cNvCxnSpPr>
            <a:endCxn id="140" idx="1"/>
          </p:cNvCxnSpPr>
          <p:nvPr/>
        </p:nvCxnSpPr>
        <p:spPr>
          <a:xfrm>
            <a:off x="3351663" y="5045281"/>
            <a:ext cx="300451" cy="63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4A0550B-8FC0-4567-8485-FF429685BA9D}"/>
              </a:ext>
            </a:extLst>
          </p:cNvPr>
          <p:cNvCxnSpPr>
            <a:cxnSpLocks/>
          </p:cNvCxnSpPr>
          <p:nvPr/>
        </p:nvCxnSpPr>
        <p:spPr>
          <a:xfrm flipH="1" flipV="1">
            <a:off x="2490286" y="1561274"/>
            <a:ext cx="106004" cy="495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59FBD72-6859-4404-8521-E03558A14895}"/>
              </a:ext>
            </a:extLst>
          </p:cNvPr>
          <p:cNvCxnSpPr>
            <a:cxnSpLocks/>
          </p:cNvCxnSpPr>
          <p:nvPr/>
        </p:nvCxnSpPr>
        <p:spPr>
          <a:xfrm flipH="1" flipV="1">
            <a:off x="1463731" y="1858336"/>
            <a:ext cx="377184" cy="45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02C6BBA-69C8-4FE0-9D6E-86F97FD96BE9}"/>
              </a:ext>
            </a:extLst>
          </p:cNvPr>
          <p:cNvCxnSpPr>
            <a:cxnSpLocks/>
          </p:cNvCxnSpPr>
          <p:nvPr/>
        </p:nvCxnSpPr>
        <p:spPr>
          <a:xfrm flipH="1" flipV="1">
            <a:off x="1359059" y="1356023"/>
            <a:ext cx="545208" cy="714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565FA3B-C1EC-4E04-9584-ACF46D71B947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852801" y="1261427"/>
            <a:ext cx="710549" cy="790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3ECACFA-1407-4BD4-A4CC-173642C7B30C}"/>
              </a:ext>
            </a:extLst>
          </p:cNvPr>
          <p:cNvCxnSpPr>
            <a:cxnSpLocks/>
          </p:cNvCxnSpPr>
          <p:nvPr/>
        </p:nvCxnSpPr>
        <p:spPr>
          <a:xfrm>
            <a:off x="1169226" y="2473813"/>
            <a:ext cx="684467" cy="39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BCC6291-21E5-462B-ACF4-A76786CA4236}"/>
              </a:ext>
            </a:extLst>
          </p:cNvPr>
          <p:cNvSpPr/>
          <p:nvPr/>
        </p:nvSpPr>
        <p:spPr>
          <a:xfrm>
            <a:off x="1993028" y="3163125"/>
            <a:ext cx="1367879" cy="4281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920CE5-E2AA-4898-B6E0-3DC4C7F40278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2596289" y="2578788"/>
            <a:ext cx="75805" cy="624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4225C0-5046-471B-8A1F-B857BEB0178A}"/>
              </a:ext>
            </a:extLst>
          </p:cNvPr>
          <p:cNvSpPr txBox="1"/>
          <p:nvPr/>
        </p:nvSpPr>
        <p:spPr>
          <a:xfrm>
            <a:off x="2065367" y="3203419"/>
            <a:ext cx="121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Aadhar_no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85B6CB-18C3-4931-A874-15888258825E}"/>
              </a:ext>
            </a:extLst>
          </p:cNvPr>
          <p:cNvSpPr/>
          <p:nvPr/>
        </p:nvSpPr>
        <p:spPr>
          <a:xfrm>
            <a:off x="1282236" y="143514"/>
            <a:ext cx="1314053" cy="5444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First_N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5DDABF-5013-4BD4-BE94-5BF9FB4EC4F0}"/>
              </a:ext>
            </a:extLst>
          </p:cNvPr>
          <p:cNvSpPr/>
          <p:nvPr/>
        </p:nvSpPr>
        <p:spPr>
          <a:xfrm>
            <a:off x="2727009" y="103801"/>
            <a:ext cx="1275148" cy="613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Last_N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5E590B-4FA4-4FA9-AAB6-F45231ABD35A}"/>
              </a:ext>
            </a:extLst>
          </p:cNvPr>
          <p:cNvCxnSpPr>
            <a:stCxn id="22" idx="4"/>
            <a:endCxn id="2" idx="1"/>
          </p:cNvCxnSpPr>
          <p:nvPr/>
        </p:nvCxnSpPr>
        <p:spPr>
          <a:xfrm>
            <a:off x="1939263" y="688009"/>
            <a:ext cx="70892" cy="281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ED2820-F5BF-410B-86E0-6F8E737BBD0B}"/>
              </a:ext>
            </a:extLst>
          </p:cNvPr>
          <p:cNvCxnSpPr>
            <a:stCxn id="24" idx="4"/>
            <a:endCxn id="2" idx="7"/>
          </p:cNvCxnSpPr>
          <p:nvPr/>
        </p:nvCxnSpPr>
        <p:spPr>
          <a:xfrm flipH="1">
            <a:off x="2984708" y="716999"/>
            <a:ext cx="379875" cy="252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43155AC-93A7-46E3-900A-BA9D1D3E91AD}"/>
              </a:ext>
            </a:extLst>
          </p:cNvPr>
          <p:cNvSpPr/>
          <p:nvPr/>
        </p:nvSpPr>
        <p:spPr>
          <a:xfrm>
            <a:off x="6127071" y="4059125"/>
            <a:ext cx="1285036" cy="624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C</a:t>
            </a:r>
            <a:r>
              <a:rPr lang="en-IN" u="sng" dirty="0">
                <a:solidFill>
                  <a:schemeClr val="tx1"/>
                </a:solidFill>
              </a:rPr>
              <a:t>C_id</a:t>
            </a:r>
            <a:endParaRPr lang="en-IN" u="sng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B6F2DE9-0C44-45C4-9EB4-FED1FB0BC460}"/>
              </a:ext>
            </a:extLst>
          </p:cNvPr>
          <p:cNvSpPr/>
          <p:nvPr/>
        </p:nvSpPr>
        <p:spPr>
          <a:xfrm>
            <a:off x="5934450" y="4729409"/>
            <a:ext cx="2663514" cy="8128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Blood_typecode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B592C88-C34C-421D-BD41-23877507DF60}"/>
              </a:ext>
            </a:extLst>
          </p:cNvPr>
          <p:cNvCxnSpPr>
            <a:cxnSpLocks/>
          </p:cNvCxnSpPr>
          <p:nvPr/>
        </p:nvCxnSpPr>
        <p:spPr>
          <a:xfrm flipH="1">
            <a:off x="7622600" y="3644348"/>
            <a:ext cx="593748" cy="1085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00B298D-6679-4192-87AD-89FD72C1BEAE}"/>
              </a:ext>
            </a:extLst>
          </p:cNvPr>
          <p:cNvCxnSpPr>
            <a:cxnSpLocks/>
            <a:stCxn id="86" idx="7"/>
          </p:cNvCxnSpPr>
          <p:nvPr/>
        </p:nvCxnSpPr>
        <p:spPr>
          <a:xfrm flipV="1">
            <a:off x="7223918" y="3637471"/>
            <a:ext cx="330427" cy="51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97B319DB-2CEC-4D4F-9360-D90EFE0ED14E}"/>
              </a:ext>
            </a:extLst>
          </p:cNvPr>
          <p:cNvSpPr/>
          <p:nvPr/>
        </p:nvSpPr>
        <p:spPr>
          <a:xfrm>
            <a:off x="120927" y="4635693"/>
            <a:ext cx="1213190" cy="6761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ECAD7A8-EEB3-4EC2-90CE-72D46020EFCC}"/>
              </a:ext>
            </a:extLst>
          </p:cNvPr>
          <p:cNvCxnSpPr>
            <a:stCxn id="123" idx="6"/>
            <a:endCxn id="127" idx="1"/>
          </p:cNvCxnSpPr>
          <p:nvPr/>
        </p:nvCxnSpPr>
        <p:spPr>
          <a:xfrm flipV="1">
            <a:off x="1334117" y="4770478"/>
            <a:ext cx="282012" cy="203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36CE86A-3546-4397-9D56-76E682839637}"/>
              </a:ext>
            </a:extLst>
          </p:cNvPr>
          <p:cNvSpPr/>
          <p:nvPr/>
        </p:nvSpPr>
        <p:spPr>
          <a:xfrm>
            <a:off x="3321839" y="2929474"/>
            <a:ext cx="1324802" cy="3997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C_Type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969E61-BD96-4FC7-B5BB-B150ACA8BEA1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131441" y="2598084"/>
            <a:ext cx="384411" cy="389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7D903D27-F381-4B54-8519-D911707B9CC5}"/>
              </a:ext>
            </a:extLst>
          </p:cNvPr>
          <p:cNvSpPr/>
          <p:nvPr/>
        </p:nvSpPr>
        <p:spPr>
          <a:xfrm>
            <a:off x="3351663" y="1461558"/>
            <a:ext cx="1630017" cy="3539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Blood_grp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1941F1-9443-4317-8E47-BFB71E4A3820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3131441" y="1763708"/>
            <a:ext cx="458932" cy="288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A0601574-8B4D-4A23-AF92-C26C5EC1B106}"/>
              </a:ext>
            </a:extLst>
          </p:cNvPr>
          <p:cNvSpPr/>
          <p:nvPr/>
        </p:nvSpPr>
        <p:spPr>
          <a:xfrm>
            <a:off x="605642" y="2994132"/>
            <a:ext cx="1324802" cy="538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weight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7E95DE6-5231-40CD-A608-68E631BD2CC0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1736431" y="2598517"/>
            <a:ext cx="121616" cy="474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E71EDB79-6F87-4BF8-AB11-A1F53AB1C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91" y="1898990"/>
            <a:ext cx="1740578" cy="67979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806884A-5EF1-4334-848C-3C8CF880C1D6}"/>
              </a:ext>
            </a:extLst>
          </p:cNvPr>
          <p:cNvSpPr/>
          <p:nvPr/>
        </p:nvSpPr>
        <p:spPr>
          <a:xfrm>
            <a:off x="7943860" y="2087244"/>
            <a:ext cx="1159814" cy="2696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n>
                  <a:solidFill>
                    <a:schemeClr val="bg1"/>
                  </a:solidFill>
                </a:ln>
              </a:rPr>
              <a:t>Bill_amt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C686F09-D390-4D0A-A192-B0497829DFDC}"/>
              </a:ext>
            </a:extLst>
          </p:cNvPr>
          <p:cNvCxnSpPr>
            <a:stCxn id="41" idx="2"/>
            <a:endCxn id="37" idx="0"/>
          </p:cNvCxnSpPr>
          <p:nvPr/>
        </p:nvCxnSpPr>
        <p:spPr>
          <a:xfrm>
            <a:off x="8524880" y="2578788"/>
            <a:ext cx="118275" cy="549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F93931-AB3F-4996-ABDA-78440EB2C464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3351663" y="2318714"/>
            <a:ext cx="1124166" cy="283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CCEC285-70E7-415A-82F3-821AE347D477}"/>
              </a:ext>
            </a:extLst>
          </p:cNvPr>
          <p:cNvCxnSpPr>
            <a:cxnSpLocks/>
          </p:cNvCxnSpPr>
          <p:nvPr/>
        </p:nvCxnSpPr>
        <p:spPr>
          <a:xfrm flipH="1" flipV="1">
            <a:off x="3368795" y="2453861"/>
            <a:ext cx="947195" cy="213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B254906-43F3-4298-AD58-C6329D633E68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5700264" y="3388085"/>
            <a:ext cx="1472981" cy="8388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E564476-0D69-4FF1-BB76-9DB1554753C4}"/>
              </a:ext>
            </a:extLst>
          </p:cNvPr>
          <p:cNvCxnSpPr>
            <a:cxnSpLocks/>
          </p:cNvCxnSpPr>
          <p:nvPr/>
        </p:nvCxnSpPr>
        <p:spPr>
          <a:xfrm flipV="1">
            <a:off x="3701325" y="4340252"/>
            <a:ext cx="625461" cy="4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E3F8121-8D40-4C6D-B22B-86F57666F34F}"/>
              </a:ext>
            </a:extLst>
          </p:cNvPr>
          <p:cNvCxnSpPr>
            <a:cxnSpLocks/>
            <a:endCxn id="127" idx="3"/>
          </p:cNvCxnSpPr>
          <p:nvPr/>
        </p:nvCxnSpPr>
        <p:spPr>
          <a:xfrm flipH="1">
            <a:off x="3650190" y="4480946"/>
            <a:ext cx="131370" cy="2895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B006C8A-0F91-4C4B-B130-7767D769263C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6867332" y="3388085"/>
            <a:ext cx="305913" cy="30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DC7B5B7-396B-40A1-81D1-2460AB4E90D5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7121825" y="3388085"/>
            <a:ext cx="51420" cy="370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E7867F3-644B-47D4-B0D0-345A40F792C7}"/>
              </a:ext>
            </a:extLst>
          </p:cNvPr>
          <p:cNvCxnSpPr>
            <a:cxnSpLocks/>
            <a:endCxn id="127" idx="3"/>
          </p:cNvCxnSpPr>
          <p:nvPr/>
        </p:nvCxnSpPr>
        <p:spPr>
          <a:xfrm flipH="1" flipV="1">
            <a:off x="3650190" y="4770478"/>
            <a:ext cx="181191" cy="2285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AA8DF45-5FC4-4D19-8AB4-E573FE916EA4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3351663" y="2248520"/>
            <a:ext cx="238710" cy="70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5E543C6-4E60-4F74-BDF0-951A6D002016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3351663" y="2318714"/>
            <a:ext cx="83983" cy="2234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99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53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113484-256A-4EDA-AAD5-CC8A7226C9B0}"/>
              </a:ext>
            </a:extLst>
          </p:cNvPr>
          <p:cNvSpPr/>
          <p:nvPr/>
        </p:nvSpPr>
        <p:spPr>
          <a:xfrm>
            <a:off x="1808319" y="870684"/>
            <a:ext cx="1378225" cy="675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C_name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3104B-F336-4D44-BE89-D03F0DD8EC62}"/>
              </a:ext>
            </a:extLst>
          </p:cNvPr>
          <p:cNvSpPr/>
          <p:nvPr/>
        </p:nvSpPr>
        <p:spPr>
          <a:xfrm>
            <a:off x="1840915" y="2058640"/>
            <a:ext cx="1510748" cy="52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64E381-B0C5-4A9B-AB24-26A85899C483}"/>
              </a:ext>
            </a:extLst>
          </p:cNvPr>
          <p:cNvSpPr/>
          <p:nvPr/>
        </p:nvSpPr>
        <p:spPr>
          <a:xfrm>
            <a:off x="295786" y="563223"/>
            <a:ext cx="1245703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/>
              <a:t>C_id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7BBDE3-ACEF-4A42-B603-B0FAAED111EB}"/>
              </a:ext>
            </a:extLst>
          </p:cNvPr>
          <p:cNvSpPr/>
          <p:nvPr/>
        </p:nvSpPr>
        <p:spPr>
          <a:xfrm>
            <a:off x="3351663" y="748589"/>
            <a:ext cx="1827279" cy="5257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Contact_no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E1D189-2A84-4B82-A3EF-A0E830534407}"/>
              </a:ext>
            </a:extLst>
          </p:cNvPr>
          <p:cNvSpPr/>
          <p:nvPr/>
        </p:nvSpPr>
        <p:spPr>
          <a:xfrm>
            <a:off x="131889" y="1523908"/>
            <a:ext cx="1331842" cy="672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Address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85D85F-5D1C-4E10-B734-7E7017EFC931}"/>
              </a:ext>
            </a:extLst>
          </p:cNvPr>
          <p:cNvSpPr/>
          <p:nvPr/>
        </p:nvSpPr>
        <p:spPr>
          <a:xfrm>
            <a:off x="120926" y="2380951"/>
            <a:ext cx="1213190" cy="538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Age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877D75-490C-4114-9A87-599936F0AD0F}"/>
              </a:ext>
            </a:extLst>
          </p:cNvPr>
          <p:cNvSpPr/>
          <p:nvPr/>
        </p:nvSpPr>
        <p:spPr>
          <a:xfrm>
            <a:off x="3251597" y="681158"/>
            <a:ext cx="2128786" cy="67982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94CBB2-F3FD-4445-A902-1E3FB88849B7}"/>
              </a:ext>
            </a:extLst>
          </p:cNvPr>
          <p:cNvCxnSpPr>
            <a:stCxn id="3" idx="0"/>
            <a:endCxn id="2" idx="4"/>
          </p:cNvCxnSpPr>
          <p:nvPr/>
        </p:nvCxnSpPr>
        <p:spPr>
          <a:xfrm flipH="1" flipV="1">
            <a:off x="2497432" y="1546545"/>
            <a:ext cx="98857" cy="512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903372-DCF8-4173-8F35-A8D9E8BDA53A}"/>
              </a:ext>
            </a:extLst>
          </p:cNvPr>
          <p:cNvCxnSpPr>
            <a:cxnSpLocks/>
            <a:stCxn id="3" idx="1"/>
            <a:endCxn id="8" idx="6"/>
          </p:cNvCxnSpPr>
          <p:nvPr/>
        </p:nvCxnSpPr>
        <p:spPr>
          <a:xfrm flipH="1" flipV="1">
            <a:off x="1463731" y="1859920"/>
            <a:ext cx="377184" cy="458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19B57B-4D86-4637-BE02-FE8337BE6575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1359060" y="1343712"/>
            <a:ext cx="545208" cy="735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FB88388-8FC5-4E49-8207-A22991472A5E}"/>
              </a:ext>
            </a:extLst>
          </p:cNvPr>
          <p:cNvSpPr/>
          <p:nvPr/>
        </p:nvSpPr>
        <p:spPr>
          <a:xfrm>
            <a:off x="7076461" y="2070592"/>
            <a:ext cx="2939820" cy="52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Transaction_Bill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5544D1F-3234-4AA3-8AA7-D75A8ADBBAE9}"/>
              </a:ext>
            </a:extLst>
          </p:cNvPr>
          <p:cNvSpPr/>
          <p:nvPr/>
        </p:nvSpPr>
        <p:spPr>
          <a:xfrm>
            <a:off x="10741814" y="1760780"/>
            <a:ext cx="1198069" cy="538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/>
              <a:t>Bill_No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952DF4E-CE59-4504-B99C-8E5987B2E86F}"/>
              </a:ext>
            </a:extLst>
          </p:cNvPr>
          <p:cNvSpPr/>
          <p:nvPr/>
        </p:nvSpPr>
        <p:spPr>
          <a:xfrm>
            <a:off x="10637143" y="2596482"/>
            <a:ext cx="1213190" cy="538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FF32780-C9CA-4A0F-B38F-425C2DC7D2B4}"/>
              </a:ext>
            </a:extLst>
          </p:cNvPr>
          <p:cNvSpPr/>
          <p:nvPr/>
        </p:nvSpPr>
        <p:spPr>
          <a:xfrm>
            <a:off x="9591522" y="849749"/>
            <a:ext cx="2352545" cy="7633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Blood_Quantity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49FFFA-A440-4867-9DA7-D7F5FC6A78DC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10025099" y="2187885"/>
            <a:ext cx="789712" cy="487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DD58F3-2469-4862-A017-97A3956D6E52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025099" y="2029832"/>
            <a:ext cx="716715" cy="40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6BF98CB-C60F-4907-AD7F-FC3A4EAC05D9}"/>
              </a:ext>
            </a:extLst>
          </p:cNvPr>
          <p:cNvCxnSpPr>
            <a:cxnSpLocks/>
          </p:cNvCxnSpPr>
          <p:nvPr/>
        </p:nvCxnSpPr>
        <p:spPr>
          <a:xfrm flipV="1">
            <a:off x="9682559" y="1561380"/>
            <a:ext cx="500988" cy="495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iamond 74">
            <a:extLst>
              <a:ext uri="{FF2B5EF4-FFF2-40B4-BE49-F238E27FC236}">
                <a16:creationId xmlns:a16="http://schemas.microsoft.com/office/drawing/2014/main" id="{006DB04B-2AA9-413B-B56F-D06A59221CD7}"/>
              </a:ext>
            </a:extLst>
          </p:cNvPr>
          <p:cNvSpPr/>
          <p:nvPr/>
        </p:nvSpPr>
        <p:spPr>
          <a:xfrm>
            <a:off x="4310256" y="1918011"/>
            <a:ext cx="1630017" cy="7407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Pays</a:t>
            </a:r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FCAC10BF-49EC-4B4F-BC06-FE98AE4BC342}"/>
              </a:ext>
            </a:extLst>
          </p:cNvPr>
          <p:cNvSpPr/>
          <p:nvPr/>
        </p:nvSpPr>
        <p:spPr>
          <a:xfrm>
            <a:off x="7722517" y="3434003"/>
            <a:ext cx="1630017" cy="7407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Has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B22D4DC-D769-4B9B-9BFB-61341E6DF0E2}"/>
              </a:ext>
            </a:extLst>
          </p:cNvPr>
          <p:cNvCxnSpPr>
            <a:cxnSpLocks/>
            <a:stCxn id="37" idx="1"/>
            <a:endCxn id="75" idx="3"/>
          </p:cNvCxnSpPr>
          <p:nvPr/>
        </p:nvCxnSpPr>
        <p:spPr>
          <a:xfrm flipH="1" flipV="1">
            <a:off x="5940273" y="2288374"/>
            <a:ext cx="1136188" cy="42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B9C908E9-36A3-4A17-AB79-E655B4F5719B}"/>
              </a:ext>
            </a:extLst>
          </p:cNvPr>
          <p:cNvSpPr/>
          <p:nvPr/>
        </p:nvSpPr>
        <p:spPr>
          <a:xfrm>
            <a:off x="9642987" y="5752957"/>
            <a:ext cx="2549013" cy="538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/>
              <a:t>Blood_typecode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0B10347-1402-425F-8B6D-CC4A30440294}"/>
              </a:ext>
            </a:extLst>
          </p:cNvPr>
          <p:cNvCxnSpPr>
            <a:endCxn id="140" idx="1"/>
          </p:cNvCxnSpPr>
          <p:nvPr/>
        </p:nvCxnSpPr>
        <p:spPr>
          <a:xfrm>
            <a:off x="9715830" y="5195340"/>
            <a:ext cx="300451" cy="63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4A0550B-8FC0-4567-8485-FF429685BA9D}"/>
              </a:ext>
            </a:extLst>
          </p:cNvPr>
          <p:cNvCxnSpPr>
            <a:cxnSpLocks/>
          </p:cNvCxnSpPr>
          <p:nvPr/>
        </p:nvCxnSpPr>
        <p:spPr>
          <a:xfrm flipH="1" flipV="1">
            <a:off x="2490286" y="1561274"/>
            <a:ext cx="106004" cy="495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59FBD72-6859-4404-8521-E03558A14895}"/>
              </a:ext>
            </a:extLst>
          </p:cNvPr>
          <p:cNvCxnSpPr>
            <a:cxnSpLocks/>
          </p:cNvCxnSpPr>
          <p:nvPr/>
        </p:nvCxnSpPr>
        <p:spPr>
          <a:xfrm flipH="1" flipV="1">
            <a:off x="1463731" y="1858336"/>
            <a:ext cx="377184" cy="45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02C6BBA-69C8-4FE0-9D6E-86F97FD96BE9}"/>
              </a:ext>
            </a:extLst>
          </p:cNvPr>
          <p:cNvCxnSpPr>
            <a:cxnSpLocks/>
          </p:cNvCxnSpPr>
          <p:nvPr/>
        </p:nvCxnSpPr>
        <p:spPr>
          <a:xfrm flipH="1" flipV="1">
            <a:off x="1359059" y="1356023"/>
            <a:ext cx="545208" cy="714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565FA3B-C1EC-4E04-9584-ACF46D71B947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852801" y="1261427"/>
            <a:ext cx="710549" cy="790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3ECACFA-1407-4BD4-A4CC-173642C7B30C}"/>
              </a:ext>
            </a:extLst>
          </p:cNvPr>
          <p:cNvCxnSpPr>
            <a:cxnSpLocks/>
          </p:cNvCxnSpPr>
          <p:nvPr/>
        </p:nvCxnSpPr>
        <p:spPr>
          <a:xfrm>
            <a:off x="1169226" y="2473813"/>
            <a:ext cx="684467" cy="39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BCC6291-21E5-462B-ACF4-A76786CA4236}"/>
              </a:ext>
            </a:extLst>
          </p:cNvPr>
          <p:cNvSpPr/>
          <p:nvPr/>
        </p:nvSpPr>
        <p:spPr>
          <a:xfrm>
            <a:off x="986638" y="2907933"/>
            <a:ext cx="1367879" cy="4281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920CE5-E2AA-4898-B6E0-3DC4C7F40278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712371" y="2602327"/>
            <a:ext cx="149639" cy="324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4225C0-5046-471B-8A1F-B857BEB0178A}"/>
              </a:ext>
            </a:extLst>
          </p:cNvPr>
          <p:cNvSpPr txBox="1"/>
          <p:nvPr/>
        </p:nvSpPr>
        <p:spPr>
          <a:xfrm>
            <a:off x="1105644" y="2926455"/>
            <a:ext cx="121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Aadhar_no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85B6CB-18C3-4931-A874-15888258825E}"/>
              </a:ext>
            </a:extLst>
          </p:cNvPr>
          <p:cNvSpPr/>
          <p:nvPr/>
        </p:nvSpPr>
        <p:spPr>
          <a:xfrm>
            <a:off x="1282236" y="143514"/>
            <a:ext cx="1314053" cy="5444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First_N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5DDABF-5013-4BD4-BE94-5BF9FB4EC4F0}"/>
              </a:ext>
            </a:extLst>
          </p:cNvPr>
          <p:cNvSpPr/>
          <p:nvPr/>
        </p:nvSpPr>
        <p:spPr>
          <a:xfrm>
            <a:off x="2727009" y="103801"/>
            <a:ext cx="1275148" cy="613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Last_N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5E590B-4FA4-4FA9-AAB6-F45231ABD35A}"/>
              </a:ext>
            </a:extLst>
          </p:cNvPr>
          <p:cNvCxnSpPr>
            <a:stCxn id="22" idx="4"/>
            <a:endCxn id="2" idx="1"/>
          </p:cNvCxnSpPr>
          <p:nvPr/>
        </p:nvCxnSpPr>
        <p:spPr>
          <a:xfrm>
            <a:off x="1939263" y="688009"/>
            <a:ext cx="70892" cy="281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ED2820-F5BF-410B-86E0-6F8E737BBD0B}"/>
              </a:ext>
            </a:extLst>
          </p:cNvPr>
          <p:cNvCxnSpPr>
            <a:stCxn id="24" idx="4"/>
            <a:endCxn id="2" idx="7"/>
          </p:cNvCxnSpPr>
          <p:nvPr/>
        </p:nvCxnSpPr>
        <p:spPr>
          <a:xfrm flipH="1">
            <a:off x="2984708" y="716999"/>
            <a:ext cx="379875" cy="252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43155AC-93A7-46E3-900A-BA9D1D3E91AD}"/>
              </a:ext>
            </a:extLst>
          </p:cNvPr>
          <p:cNvSpPr/>
          <p:nvPr/>
        </p:nvSpPr>
        <p:spPr>
          <a:xfrm>
            <a:off x="6223808" y="790795"/>
            <a:ext cx="1285036" cy="624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C</a:t>
            </a:r>
            <a:r>
              <a:rPr lang="en-IN" u="sng" dirty="0">
                <a:solidFill>
                  <a:schemeClr val="tx1"/>
                </a:solidFill>
              </a:rPr>
              <a:t>C_id</a:t>
            </a:r>
            <a:endParaRPr lang="en-IN" u="sng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00B298D-6679-4192-87AD-89FD72C1BEAE}"/>
              </a:ext>
            </a:extLst>
          </p:cNvPr>
          <p:cNvCxnSpPr>
            <a:cxnSpLocks/>
          </p:cNvCxnSpPr>
          <p:nvPr/>
        </p:nvCxnSpPr>
        <p:spPr>
          <a:xfrm flipH="1" flipV="1">
            <a:off x="7076461" y="1390740"/>
            <a:ext cx="206602" cy="661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7D903D27-F381-4B54-8519-D911707B9CC5}"/>
              </a:ext>
            </a:extLst>
          </p:cNvPr>
          <p:cNvSpPr/>
          <p:nvPr/>
        </p:nvSpPr>
        <p:spPr>
          <a:xfrm>
            <a:off x="3351663" y="1461558"/>
            <a:ext cx="1630017" cy="3539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Blood_grp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1941F1-9443-4317-8E47-BFB71E4A3820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3131441" y="1763708"/>
            <a:ext cx="458932" cy="288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E71EDB79-6F87-4BF8-AB11-A1F53AB1C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962" y="681692"/>
            <a:ext cx="1740578" cy="67979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806884A-5EF1-4334-848C-3C8CF880C1D6}"/>
              </a:ext>
            </a:extLst>
          </p:cNvPr>
          <p:cNvSpPr/>
          <p:nvPr/>
        </p:nvSpPr>
        <p:spPr>
          <a:xfrm>
            <a:off x="7838231" y="869946"/>
            <a:ext cx="1159814" cy="2696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n>
                  <a:solidFill>
                    <a:schemeClr val="bg1"/>
                  </a:solidFill>
                </a:ln>
              </a:rPr>
              <a:t>Bill_amt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C686F09-D390-4D0A-A192-B0497829DFDC}"/>
              </a:ext>
            </a:extLst>
          </p:cNvPr>
          <p:cNvCxnSpPr>
            <a:stCxn id="41" idx="2"/>
            <a:endCxn id="37" idx="0"/>
          </p:cNvCxnSpPr>
          <p:nvPr/>
        </p:nvCxnSpPr>
        <p:spPr>
          <a:xfrm>
            <a:off x="8419251" y="1361490"/>
            <a:ext cx="127120" cy="709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CCEC285-70E7-415A-82F3-821AE347D477}"/>
              </a:ext>
            </a:extLst>
          </p:cNvPr>
          <p:cNvCxnSpPr>
            <a:cxnSpLocks/>
            <a:stCxn id="75" idx="1"/>
            <a:endCxn id="3" idx="3"/>
          </p:cNvCxnSpPr>
          <p:nvPr/>
        </p:nvCxnSpPr>
        <p:spPr>
          <a:xfrm flipH="1">
            <a:off x="3351663" y="2288374"/>
            <a:ext cx="958593" cy="30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B254906-43F3-4298-AD58-C6329D633E68}"/>
              </a:ext>
            </a:extLst>
          </p:cNvPr>
          <p:cNvCxnSpPr>
            <a:cxnSpLocks/>
          </p:cNvCxnSpPr>
          <p:nvPr/>
        </p:nvCxnSpPr>
        <p:spPr>
          <a:xfrm>
            <a:off x="5801772" y="2365277"/>
            <a:ext cx="1267421" cy="289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F310D08-BD5C-4F6D-B26C-1DF149CC0CBE}"/>
              </a:ext>
            </a:extLst>
          </p:cNvPr>
          <p:cNvSpPr/>
          <p:nvPr/>
        </p:nvSpPr>
        <p:spPr>
          <a:xfrm>
            <a:off x="7914881" y="4910236"/>
            <a:ext cx="2034061" cy="52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Blood_Collection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FFFA8B2-B303-4339-8FAF-606BD6AB0B25}"/>
              </a:ext>
            </a:extLst>
          </p:cNvPr>
          <p:cNvSpPr/>
          <p:nvPr/>
        </p:nvSpPr>
        <p:spPr>
          <a:xfrm>
            <a:off x="6929765" y="5883827"/>
            <a:ext cx="2370394" cy="538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Blood_Quantity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BBEE35B-9820-4D7E-B9C2-8C8C4885690E}"/>
              </a:ext>
            </a:extLst>
          </p:cNvPr>
          <p:cNvSpPr/>
          <p:nvPr/>
        </p:nvSpPr>
        <p:spPr>
          <a:xfrm>
            <a:off x="6523518" y="4783328"/>
            <a:ext cx="1213190" cy="6761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00B291-895B-4943-959E-1B531921FAB2}"/>
              </a:ext>
            </a:extLst>
          </p:cNvPr>
          <p:cNvCxnSpPr>
            <a:cxnSpLocks/>
            <a:stCxn id="84" idx="6"/>
            <a:endCxn id="72" idx="1"/>
          </p:cNvCxnSpPr>
          <p:nvPr/>
        </p:nvCxnSpPr>
        <p:spPr>
          <a:xfrm>
            <a:off x="7736708" y="5121419"/>
            <a:ext cx="178173" cy="48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61BCDD3-714F-4FCA-957C-12064C749DA9}"/>
              </a:ext>
            </a:extLst>
          </p:cNvPr>
          <p:cNvSpPr/>
          <p:nvPr/>
        </p:nvSpPr>
        <p:spPr>
          <a:xfrm>
            <a:off x="6919146" y="5885983"/>
            <a:ext cx="2370394" cy="538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Blood_Quantity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F85B344-8EAE-4758-94A8-24D9077C3ADF}"/>
              </a:ext>
            </a:extLst>
          </p:cNvPr>
          <p:cNvCxnSpPr>
            <a:cxnSpLocks/>
            <a:endCxn id="90" idx="0"/>
          </p:cNvCxnSpPr>
          <p:nvPr/>
        </p:nvCxnSpPr>
        <p:spPr>
          <a:xfrm flipH="1">
            <a:off x="8104343" y="5430384"/>
            <a:ext cx="301082" cy="455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3B708220-AC6F-40E0-BD26-23219F505F3F}"/>
              </a:ext>
            </a:extLst>
          </p:cNvPr>
          <p:cNvSpPr/>
          <p:nvPr/>
        </p:nvSpPr>
        <p:spPr>
          <a:xfrm>
            <a:off x="9430828" y="3180735"/>
            <a:ext cx="2663514" cy="8128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Blood_typecode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D8452F2-E822-4262-8DD2-F987BB59516B}"/>
              </a:ext>
            </a:extLst>
          </p:cNvPr>
          <p:cNvCxnSpPr>
            <a:cxnSpLocks/>
          </p:cNvCxnSpPr>
          <p:nvPr/>
        </p:nvCxnSpPr>
        <p:spPr>
          <a:xfrm>
            <a:off x="9948942" y="2590740"/>
            <a:ext cx="688201" cy="608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682227-B9A8-4F32-AC94-1A71FBCA46F7}"/>
              </a:ext>
            </a:extLst>
          </p:cNvPr>
          <p:cNvCxnSpPr>
            <a:cxnSpLocks/>
            <a:stCxn id="37" idx="2"/>
            <a:endCxn id="132" idx="0"/>
          </p:cNvCxnSpPr>
          <p:nvPr/>
        </p:nvCxnSpPr>
        <p:spPr>
          <a:xfrm flipH="1">
            <a:off x="8537526" y="2590740"/>
            <a:ext cx="8845" cy="843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BF7489-3630-4C31-8244-3C4582F38199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8537526" y="4174728"/>
            <a:ext cx="8845" cy="760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733D579-0841-4A6B-BAA3-47EFA6D07ABA}"/>
              </a:ext>
            </a:extLst>
          </p:cNvPr>
          <p:cNvCxnSpPr>
            <a:cxnSpLocks/>
          </p:cNvCxnSpPr>
          <p:nvPr/>
        </p:nvCxnSpPr>
        <p:spPr>
          <a:xfrm>
            <a:off x="8405425" y="2609553"/>
            <a:ext cx="12714" cy="8977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6C2B45E-D2A1-485A-8F82-16B2CACF4A73}"/>
              </a:ext>
            </a:extLst>
          </p:cNvPr>
          <p:cNvCxnSpPr>
            <a:cxnSpLocks/>
          </p:cNvCxnSpPr>
          <p:nvPr/>
        </p:nvCxnSpPr>
        <p:spPr>
          <a:xfrm flipH="1" flipV="1">
            <a:off x="8405425" y="4098670"/>
            <a:ext cx="54778" cy="8367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C75E822-2881-475E-B3CB-A439DC6CDB8A}"/>
              </a:ext>
            </a:extLst>
          </p:cNvPr>
          <p:cNvSpPr/>
          <p:nvPr/>
        </p:nvSpPr>
        <p:spPr>
          <a:xfrm>
            <a:off x="2184564" y="3418481"/>
            <a:ext cx="808366" cy="61727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is a</a:t>
            </a:r>
          </a:p>
          <a:p>
            <a:pPr algn="ctr"/>
            <a:endParaRPr lang="en-IN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607381-EF73-4DE9-BE3A-0711E04C0EB6}"/>
              </a:ext>
            </a:extLst>
          </p:cNvPr>
          <p:cNvCxnSpPr>
            <a:cxnSpLocks/>
            <a:stCxn id="3" idx="2"/>
            <a:endCxn id="48" idx="0"/>
          </p:cNvCxnSpPr>
          <p:nvPr/>
        </p:nvCxnSpPr>
        <p:spPr>
          <a:xfrm flipH="1">
            <a:off x="2588747" y="2578788"/>
            <a:ext cx="7542" cy="8396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AF4F35B-5191-4002-BC38-3B269135DA98}"/>
              </a:ext>
            </a:extLst>
          </p:cNvPr>
          <p:cNvSpPr/>
          <p:nvPr/>
        </p:nvSpPr>
        <p:spPr>
          <a:xfrm>
            <a:off x="824120" y="4783328"/>
            <a:ext cx="1277179" cy="617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Donor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A018FCA-F8E0-4A42-BFCB-817D2EB40658}"/>
              </a:ext>
            </a:extLst>
          </p:cNvPr>
          <p:cNvSpPr/>
          <p:nvPr/>
        </p:nvSpPr>
        <p:spPr>
          <a:xfrm>
            <a:off x="3170717" y="4722511"/>
            <a:ext cx="1277179" cy="617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Recipient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4269A76-3B22-4630-8149-2C01584FAA67}"/>
              </a:ext>
            </a:extLst>
          </p:cNvPr>
          <p:cNvSpPr/>
          <p:nvPr/>
        </p:nvSpPr>
        <p:spPr>
          <a:xfrm>
            <a:off x="1808319" y="5883827"/>
            <a:ext cx="1213190" cy="538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Weight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7DE6AD01-CE9B-4BB5-B8EC-11AF013C0673}"/>
              </a:ext>
            </a:extLst>
          </p:cNvPr>
          <p:cNvSpPr/>
          <p:nvPr/>
        </p:nvSpPr>
        <p:spPr>
          <a:xfrm>
            <a:off x="71403" y="5963395"/>
            <a:ext cx="1640968" cy="3539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Blood_grp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7DDD8C2-0E8C-45F6-ADD8-B53C9E0159CC}"/>
              </a:ext>
            </a:extLst>
          </p:cNvPr>
          <p:cNvSpPr/>
          <p:nvPr/>
        </p:nvSpPr>
        <p:spPr>
          <a:xfrm>
            <a:off x="4427353" y="6026193"/>
            <a:ext cx="1630017" cy="3539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Blood_grp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0D4D248-FE81-49DA-B38B-DC94C7C9C7F7}"/>
              </a:ext>
            </a:extLst>
          </p:cNvPr>
          <p:cNvCxnSpPr>
            <a:cxnSpLocks/>
            <a:endCxn id="144" idx="1"/>
          </p:cNvCxnSpPr>
          <p:nvPr/>
        </p:nvCxnSpPr>
        <p:spPr>
          <a:xfrm>
            <a:off x="4153366" y="5353237"/>
            <a:ext cx="512697" cy="7247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2D80D6C-76DC-4AB8-8BBF-8F278B19C797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891887" y="5400599"/>
            <a:ext cx="227996" cy="562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8DAE4EA-44F0-445C-B8C8-920B72266158}"/>
              </a:ext>
            </a:extLst>
          </p:cNvPr>
          <p:cNvCxnSpPr>
            <a:cxnSpLocks/>
            <a:stCxn id="119" idx="2"/>
            <a:endCxn id="137" idx="0"/>
          </p:cNvCxnSpPr>
          <p:nvPr/>
        </p:nvCxnSpPr>
        <p:spPr>
          <a:xfrm>
            <a:off x="1462710" y="5400599"/>
            <a:ext cx="952204" cy="483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9695B1C-BE31-419D-A454-9D397AA248F0}"/>
              </a:ext>
            </a:extLst>
          </p:cNvPr>
          <p:cNvCxnSpPr>
            <a:cxnSpLocks/>
            <a:stCxn id="48" idx="2"/>
            <a:endCxn id="119" idx="0"/>
          </p:cNvCxnSpPr>
          <p:nvPr/>
        </p:nvCxnSpPr>
        <p:spPr>
          <a:xfrm flipH="1">
            <a:off x="1462710" y="4035752"/>
            <a:ext cx="721854" cy="747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2AE3061-8B3B-42A9-AF58-FF62C2915957}"/>
              </a:ext>
            </a:extLst>
          </p:cNvPr>
          <p:cNvCxnSpPr>
            <a:cxnSpLocks/>
            <a:stCxn id="48" idx="4"/>
            <a:endCxn id="120" idx="0"/>
          </p:cNvCxnSpPr>
          <p:nvPr/>
        </p:nvCxnSpPr>
        <p:spPr>
          <a:xfrm>
            <a:off x="2992930" y="4035752"/>
            <a:ext cx="816377" cy="686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32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68EBE-1617-4C9A-AC51-A7A897E0A41C}"/>
              </a:ext>
            </a:extLst>
          </p:cNvPr>
          <p:cNvSpPr/>
          <p:nvPr/>
        </p:nvSpPr>
        <p:spPr>
          <a:xfrm>
            <a:off x="569843" y="1798585"/>
            <a:ext cx="1861931" cy="861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0A6AF1-F1E7-4C5A-B60A-4069A596A4A3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569843" y="2229281"/>
            <a:ext cx="1861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332E74-9884-4ABC-AC78-ECC16809E7CF}"/>
              </a:ext>
            </a:extLst>
          </p:cNvPr>
          <p:cNvSpPr txBox="1"/>
          <p:nvPr/>
        </p:nvSpPr>
        <p:spPr>
          <a:xfrm>
            <a:off x="940903" y="2229281"/>
            <a:ext cx="172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C042F-5704-4A3B-AA54-7877C12FBCCA}"/>
              </a:ext>
            </a:extLst>
          </p:cNvPr>
          <p:cNvSpPr txBox="1"/>
          <p:nvPr/>
        </p:nvSpPr>
        <p:spPr>
          <a:xfrm>
            <a:off x="940903" y="1829267"/>
            <a:ext cx="11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Client_id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09E2C2-50CF-4064-8C9F-0011DEF34E8C}"/>
              </a:ext>
            </a:extLst>
          </p:cNvPr>
          <p:cNvSpPr txBox="1"/>
          <p:nvPr/>
        </p:nvSpPr>
        <p:spPr>
          <a:xfrm>
            <a:off x="967406" y="1429252"/>
            <a:ext cx="102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50540B44-185C-4D61-BDDF-5E3635351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67213"/>
              </p:ext>
            </p:extLst>
          </p:nvPr>
        </p:nvGraphicFramePr>
        <p:xfrm>
          <a:off x="3432717" y="2229281"/>
          <a:ext cx="1996661" cy="3585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6661">
                  <a:extLst>
                    <a:ext uri="{9D8B030D-6E8A-4147-A177-3AD203B41FA5}">
                      <a16:colId xmlns:a16="http://schemas.microsoft.com/office/drawing/2014/main" val="1491439738"/>
                    </a:ext>
                  </a:extLst>
                </a:gridCol>
              </a:tblGrid>
              <a:tr h="448224">
                <a:tc>
                  <a:txBody>
                    <a:bodyPr/>
                    <a:lstStyle/>
                    <a:p>
                      <a:r>
                        <a:rPr lang="en-IN" dirty="0" err="1"/>
                        <a:t>Client_id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335798"/>
                  </a:ext>
                </a:extLst>
              </a:tr>
              <a:tr h="448224">
                <a:tc>
                  <a:txBody>
                    <a:bodyPr/>
                    <a:lstStyle/>
                    <a:p>
                      <a:r>
                        <a:rPr lang="en-IN" dirty="0" err="1"/>
                        <a:t>C_Name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090033"/>
                  </a:ext>
                </a:extLst>
              </a:tr>
              <a:tr h="448224"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607497"/>
                  </a:ext>
                </a:extLst>
              </a:tr>
              <a:tr h="448224">
                <a:tc>
                  <a:txBody>
                    <a:bodyPr/>
                    <a:lstStyle/>
                    <a:p>
                      <a:r>
                        <a:rPr lang="en-IN" dirty="0" err="1"/>
                        <a:t>Aadhar_no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270312"/>
                  </a:ext>
                </a:extLst>
              </a:tr>
              <a:tr h="448224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846516"/>
                  </a:ext>
                </a:extLst>
              </a:tr>
              <a:tr h="448224">
                <a:tc>
                  <a:txBody>
                    <a:bodyPr/>
                    <a:lstStyle/>
                    <a:p>
                      <a:r>
                        <a:rPr lang="en-IN" dirty="0" err="1"/>
                        <a:t>Blood_grp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555334"/>
                  </a:ext>
                </a:extLst>
              </a:tr>
              <a:tr h="448224">
                <a:tc>
                  <a:txBody>
                    <a:bodyPr/>
                    <a:lstStyle/>
                    <a:p>
                      <a:r>
                        <a:rPr lang="en-IN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513493"/>
                  </a:ext>
                </a:extLst>
              </a:tr>
              <a:tr h="448224">
                <a:tc>
                  <a:txBody>
                    <a:bodyPr/>
                    <a:lstStyle/>
                    <a:p>
                      <a:r>
                        <a:rPr lang="en-IN" dirty="0" err="1"/>
                        <a:t>C_Type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3088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1633C036-15B2-4DDD-A7E7-DEE418E1ECD7}"/>
              </a:ext>
            </a:extLst>
          </p:cNvPr>
          <p:cNvSpPr txBox="1"/>
          <p:nvPr/>
        </p:nvSpPr>
        <p:spPr>
          <a:xfrm>
            <a:off x="3960977" y="1859949"/>
            <a:ext cx="72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2C201BDE-6B3A-4B65-855F-A67506B05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89287"/>
              </p:ext>
            </p:extLst>
          </p:nvPr>
        </p:nvGraphicFramePr>
        <p:xfrm>
          <a:off x="6502400" y="1999958"/>
          <a:ext cx="1833218" cy="3004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218">
                  <a:extLst>
                    <a:ext uri="{9D8B030D-6E8A-4147-A177-3AD203B41FA5}">
                      <a16:colId xmlns:a16="http://schemas.microsoft.com/office/drawing/2014/main" val="2924072"/>
                    </a:ext>
                  </a:extLst>
                </a:gridCol>
              </a:tblGrid>
              <a:tr h="485784">
                <a:tc>
                  <a:txBody>
                    <a:bodyPr/>
                    <a:lstStyle/>
                    <a:p>
                      <a:r>
                        <a:rPr lang="en-IN" u="none" dirty="0"/>
                        <a:t>Bill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7187"/>
                  </a:ext>
                </a:extLst>
              </a:tr>
              <a:tr h="485784">
                <a:tc>
                  <a:txBody>
                    <a:bodyPr/>
                    <a:lstStyle/>
                    <a:p>
                      <a:r>
                        <a:rPr lang="en-IN" dirty="0" err="1"/>
                        <a:t>Blood_Type_C</a:t>
                      </a:r>
                      <a:endParaRPr lang="en-IN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840659"/>
                  </a:ext>
                </a:extLst>
              </a:tr>
              <a:tr h="485784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342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Bill_amt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616543"/>
                  </a:ext>
                </a:extLst>
              </a:tr>
              <a:tr h="751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Client_id</a:t>
                      </a:r>
                    </a:p>
                    <a:p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66323"/>
                  </a:ext>
                </a:extLst>
              </a:tr>
              <a:tr h="4295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077970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02E5608-FEC3-445D-A6D3-ADF9AE680C2A}"/>
              </a:ext>
            </a:extLst>
          </p:cNvPr>
          <p:cNvSpPr txBox="1"/>
          <p:nvPr/>
        </p:nvSpPr>
        <p:spPr>
          <a:xfrm>
            <a:off x="6566448" y="1613918"/>
            <a:ext cx="235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Transaction_Bill</a:t>
            </a:r>
            <a:endParaRPr lang="en-IN" dirty="0"/>
          </a:p>
        </p:txBody>
      </p:sp>
      <p:graphicFrame>
        <p:nvGraphicFramePr>
          <p:cNvPr id="22" name="Table 37">
            <a:extLst>
              <a:ext uri="{FF2B5EF4-FFF2-40B4-BE49-F238E27FC236}">
                <a16:creationId xmlns:a16="http://schemas.microsoft.com/office/drawing/2014/main" id="{30875899-060D-4B6E-ADE3-0859E1CE4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49179"/>
              </p:ext>
            </p:extLst>
          </p:nvPr>
        </p:nvGraphicFramePr>
        <p:xfrm>
          <a:off x="9465840" y="1859949"/>
          <a:ext cx="1833218" cy="1409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218">
                  <a:extLst>
                    <a:ext uri="{9D8B030D-6E8A-4147-A177-3AD203B41FA5}">
                      <a16:colId xmlns:a16="http://schemas.microsoft.com/office/drawing/2014/main" val="2924072"/>
                    </a:ext>
                  </a:extLst>
                </a:gridCol>
              </a:tblGrid>
              <a:tr h="469860">
                <a:tc>
                  <a:txBody>
                    <a:bodyPr/>
                    <a:lstStyle/>
                    <a:p>
                      <a:r>
                        <a:rPr lang="en-IN" u="none" dirty="0" err="1"/>
                        <a:t>Blood_Type_C</a:t>
                      </a:r>
                      <a:endParaRPr lang="en-IN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7187"/>
                  </a:ext>
                </a:extLst>
              </a:tr>
              <a:tr h="469860">
                <a:tc>
                  <a:txBody>
                    <a:bodyPr/>
                    <a:lstStyle/>
                    <a:p>
                      <a:r>
                        <a:rPr lang="en-IN" dirty="0" err="1"/>
                        <a:t>Blood_Quantity</a:t>
                      </a:r>
                      <a:endParaRPr lang="en-IN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2445"/>
                  </a:ext>
                </a:extLst>
              </a:tr>
              <a:tr h="469860"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34236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CB782F4-86C6-4AFD-8DEE-DCE8710BD212}"/>
              </a:ext>
            </a:extLst>
          </p:cNvPr>
          <p:cNvSpPr txBox="1"/>
          <p:nvPr/>
        </p:nvSpPr>
        <p:spPr>
          <a:xfrm>
            <a:off x="9493924" y="1490617"/>
            <a:ext cx="235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Blood_Collection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0D30B0-EB6E-4618-8F1C-0C8D1C2CB067}"/>
              </a:ext>
            </a:extLst>
          </p:cNvPr>
          <p:cNvCxnSpPr>
            <a:cxnSpLocks/>
          </p:cNvCxnSpPr>
          <p:nvPr/>
        </p:nvCxnSpPr>
        <p:spPr>
          <a:xfrm>
            <a:off x="9493924" y="3269529"/>
            <a:ext cx="1805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44884E-C602-4BEB-8167-33C95F032205}"/>
              </a:ext>
            </a:extLst>
          </p:cNvPr>
          <p:cNvCxnSpPr>
            <a:cxnSpLocks/>
          </p:cNvCxnSpPr>
          <p:nvPr/>
        </p:nvCxnSpPr>
        <p:spPr>
          <a:xfrm>
            <a:off x="5771636" y="4161184"/>
            <a:ext cx="7307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796DBD-FE0E-4764-BA78-FB4A249F8AB2}"/>
              </a:ext>
            </a:extLst>
          </p:cNvPr>
          <p:cNvCxnSpPr>
            <a:cxnSpLocks/>
          </p:cNvCxnSpPr>
          <p:nvPr/>
        </p:nvCxnSpPr>
        <p:spPr>
          <a:xfrm>
            <a:off x="5747664" y="2485211"/>
            <a:ext cx="14609" cy="16759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90143D-285E-40F2-B96B-241BB5EE8D5F}"/>
              </a:ext>
            </a:extLst>
          </p:cNvPr>
          <p:cNvCxnSpPr>
            <a:cxnSpLocks/>
          </p:cNvCxnSpPr>
          <p:nvPr/>
        </p:nvCxnSpPr>
        <p:spPr>
          <a:xfrm flipH="1">
            <a:off x="5442853" y="2485211"/>
            <a:ext cx="2913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6EC8671-16C6-4D12-8ABC-9A07535E3A79}"/>
              </a:ext>
            </a:extLst>
          </p:cNvPr>
          <p:cNvCxnSpPr>
            <a:cxnSpLocks/>
          </p:cNvCxnSpPr>
          <p:nvPr/>
        </p:nvCxnSpPr>
        <p:spPr>
          <a:xfrm>
            <a:off x="2431774" y="2013933"/>
            <a:ext cx="999116" cy="471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54DA17F-093C-4CEF-AE17-B961BC203F50}"/>
              </a:ext>
            </a:extLst>
          </p:cNvPr>
          <p:cNvCxnSpPr>
            <a:cxnSpLocks/>
          </p:cNvCxnSpPr>
          <p:nvPr/>
        </p:nvCxnSpPr>
        <p:spPr>
          <a:xfrm flipV="1">
            <a:off x="8356681" y="2044615"/>
            <a:ext cx="1109159" cy="6153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62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F97212-55B3-480F-8DC0-72E01C0FE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135" y="975147"/>
            <a:ext cx="5919729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2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181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Sumedh Sable</dc:creator>
  <cp:lastModifiedBy>Sumedh Sable</cp:lastModifiedBy>
  <cp:revision>57</cp:revision>
  <dcterms:created xsi:type="dcterms:W3CDTF">2019-08-04T07:22:37Z</dcterms:created>
  <dcterms:modified xsi:type="dcterms:W3CDTF">2019-10-11T10:13:40Z</dcterms:modified>
</cp:coreProperties>
</file>