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rmachine019/AICTE-Internshi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11207" y="2806684"/>
            <a:ext cx="631242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GHG Emissions Prediction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By: Spandan Sahai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Student ID: STU681c8a88811db1746700936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A05D8-8239-854E-12FA-3F91E132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AECD6C-EA0F-4218-4BC5-CE45490A781E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02EDA8-46B9-8120-5986-53747E400332}"/>
              </a:ext>
            </a:extLst>
          </p:cNvPr>
          <p:cNvSpPr txBox="1"/>
          <p:nvPr/>
        </p:nvSpPr>
        <p:spPr>
          <a:xfrm>
            <a:off x="199809" y="1442720"/>
            <a:ext cx="668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Evaluation: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9C54CBB-688B-FDD6-0012-15054A508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393162"/>
            <a:ext cx="7116168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78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F30F8-44BF-6311-CEE7-B33BAA8F5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722FC1-52C3-F5E3-9526-A181E7496818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F74C8-3A0F-9301-F1EE-32960CDFEADC}"/>
              </a:ext>
            </a:extLst>
          </p:cNvPr>
          <p:cNvSpPr txBox="1"/>
          <p:nvPr/>
        </p:nvSpPr>
        <p:spPr>
          <a:xfrm>
            <a:off x="199809" y="1442720"/>
            <a:ext cx="668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Deployment: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A06B0926-86E7-CA08-DFC5-6394D4E28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501" y="1842830"/>
            <a:ext cx="2765832" cy="4796287"/>
          </a:xfrm>
          <a:prstGeom prst="rect">
            <a:avLst/>
          </a:prstGeom>
        </p:spPr>
      </p:pic>
      <p:pic>
        <p:nvPicPr>
          <p:cNvPr id="8" name="Picture 7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C23FA068-FB76-019B-9294-7964E47D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741" y="1842829"/>
            <a:ext cx="2802952" cy="479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9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72EE2-9E07-F4ED-A7D4-67E2B2294F4B}"/>
              </a:ext>
            </a:extLst>
          </p:cNvPr>
          <p:cNvSpPr txBox="1"/>
          <p:nvPr/>
        </p:nvSpPr>
        <p:spPr>
          <a:xfrm>
            <a:off x="199809" y="1442720"/>
            <a:ext cx="1167013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chemeClr val="tx1"/>
                </a:solidFill>
              </a:rPr>
              <a:t>Project 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Developed a machine learning model to predict greenhouse gas emissions from supply chain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Collected and preprocessed Excel-based datasets containing emission factors and data quality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Trained a Random Forest Regressor to achieve accurate predictions of supply chain emission factors.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Deployed the model using a </a:t>
            </a:r>
            <a:r>
              <a:rPr lang="en-US" sz="1700" dirty="0" err="1">
                <a:solidFill>
                  <a:schemeClr val="tx1"/>
                </a:solidFill>
              </a:rPr>
              <a:t>Streamlit</a:t>
            </a:r>
            <a:r>
              <a:rPr lang="en-US" sz="1700" dirty="0">
                <a:solidFill>
                  <a:schemeClr val="tx1"/>
                </a:solidFill>
              </a:rPr>
              <a:t> web application for interactive user input and real-time inference.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Provided a practical tool to help policymakers and engineers monitor and reduce GHG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700" b="1" dirty="0">
              <a:solidFill>
                <a:schemeClr val="tx1"/>
              </a:solidFill>
            </a:endParaRPr>
          </a:p>
          <a:p>
            <a:r>
              <a:rPr lang="en-US" sz="1700" b="1" dirty="0">
                <a:solidFill>
                  <a:schemeClr val="tx1"/>
                </a:solidFill>
              </a:rPr>
              <a:t>Future Scope: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Explore and train a Linear Regression model as a simpler baseline for comparison.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Incorporate additional historical and real-time datasets to improve model robustness and generalization.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Collect higher-quality, more granular data to further enhance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</a:rPr>
              <a:t>Extend the application to forecast emissions over multiple years or simulate the impact of mitigation strategies.</a:t>
            </a:r>
            <a:endParaRPr lang="en-IN" sz="17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B33771-CCC7-E460-CBBA-771A130126ED}"/>
              </a:ext>
            </a:extLst>
          </p:cNvPr>
          <p:cNvSpPr txBox="1"/>
          <p:nvPr/>
        </p:nvSpPr>
        <p:spPr>
          <a:xfrm>
            <a:off x="255103" y="5124237"/>
            <a:ext cx="584089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GitHub Link:  </a:t>
            </a:r>
            <a:br>
              <a:rPr lang="en-US" sz="2000" b="1" dirty="0">
                <a:solidFill>
                  <a:srgbClr val="213163"/>
                </a:solidFill>
              </a:rPr>
            </a:br>
            <a:r>
              <a:rPr lang="en-US" sz="1600" dirty="0">
                <a:solidFill>
                  <a:schemeClr val="tx1"/>
                </a:solidFill>
                <a:hlinkClick r:id="rId2"/>
              </a:rPr>
              <a:t>https://github.com/Warmachine019/AICTE-Internship/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E4A86-67FF-733C-6729-4B2715F68AD3}"/>
              </a:ext>
            </a:extLst>
          </p:cNvPr>
          <p:cNvSpPr txBox="1"/>
          <p:nvPr/>
        </p:nvSpPr>
        <p:spPr>
          <a:xfrm>
            <a:off x="199809" y="1442720"/>
            <a:ext cx="66840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Understand the model building of Random Forest Regressor and Linear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Understand hyperparameter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Understand deployment using </a:t>
            </a:r>
            <a:r>
              <a:rPr lang="en-US" sz="1600" dirty="0" err="1">
                <a:solidFill>
                  <a:schemeClr val="tx1"/>
                </a:solidFill>
              </a:rPr>
              <a:t>Streamlit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Understand data preprocessing and feature engineering for machine learning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Learn how to evaluate model performance using metrics such as Mean Squared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Learn how to save and load machine learning models for reuse in production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8766F-8105-C4E1-E57A-756033B29D84}"/>
              </a:ext>
            </a:extLst>
          </p:cNvPr>
          <p:cNvSpPr txBox="1"/>
          <p:nvPr/>
        </p:nvSpPr>
        <p:spPr>
          <a:xfrm>
            <a:off x="199809" y="1442720"/>
            <a:ext cx="842660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Programming Language: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Environment: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PyCharm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Streamlit</a:t>
            </a:r>
            <a:r>
              <a:rPr lang="en-US" sz="1600" dirty="0">
                <a:solidFill>
                  <a:schemeClr val="tx1"/>
                </a:solidFill>
              </a:rPr>
              <a:t> for web application development</a:t>
            </a:r>
          </a:p>
          <a:p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Excel (.xlsx) files containing greenhouse gas emission factors and data quality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Libraries and Packages: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Pandas – Data manipulation and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Scikit-learn – Model building, preprocessing,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NumPy – Numerical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Matplotlib – Data visualization (if applicable)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</a:rPr>
              <a:t>Joblib</a:t>
            </a:r>
            <a:r>
              <a:rPr lang="en-US" sz="1600" dirty="0">
                <a:solidFill>
                  <a:schemeClr val="tx1"/>
                </a:solidFill>
              </a:rPr>
              <a:t> – Model serialization and persistence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Deployment Framework: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Streamlit</a:t>
            </a:r>
            <a:r>
              <a:rPr lang="en-US" sz="1600" dirty="0">
                <a:solidFill>
                  <a:schemeClr val="tx1"/>
                </a:solidFill>
              </a:rPr>
              <a:t> for creating an interactive user interface to collect input and display predictions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2357FD-5EE8-B91A-EF3C-B1BDC6509D70}"/>
              </a:ext>
            </a:extLst>
          </p:cNvPr>
          <p:cNvSpPr txBox="1"/>
          <p:nvPr/>
        </p:nvSpPr>
        <p:spPr>
          <a:xfrm>
            <a:off x="199809" y="1442720"/>
            <a:ext cx="115407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Data Collection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Gathered greenhouse gas emissions data stored in Excel (.xlsx) files with multiple sheets containing relevant supply chain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Data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Cleaned and filtered the data to remove missing values and inconsistencies.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Selected relevant features and target variables necessary for model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Exploratory Data Analysis (EDA) &amp; Visualization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Analyzed the distribution of features and target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Visualized relationships and correlations among input parameters to inform modeling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Model Selection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Compared different regression algorithms, including Random Forest Regressor and Linear Regression, to identify the most suitable model for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Model Training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Split the data into training and testing subsets.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Scaled the feature data and trained the Random Forest Regressor using the training set.</a:t>
            </a:r>
          </a:p>
          <a:p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D04C2-0CFC-E953-35D5-3866400B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C03109-989D-4A85-0867-8999428D8DB5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(Continued)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4BE2F-6CB2-8E01-EF5C-A5B5C781A4AF}"/>
              </a:ext>
            </a:extLst>
          </p:cNvPr>
          <p:cNvSpPr txBox="1"/>
          <p:nvPr/>
        </p:nvSpPr>
        <p:spPr>
          <a:xfrm>
            <a:off x="199809" y="1442720"/>
            <a:ext cx="115407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Model Evaluation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Assessed model performance using Mean Squared Error to measure prediction accuracy and validate the model on unseen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Local Deployment Using </a:t>
            </a:r>
            <a:r>
              <a:rPr lang="en-US" sz="1600" b="1" dirty="0" err="1">
                <a:solidFill>
                  <a:schemeClr val="tx1"/>
                </a:solidFill>
              </a:rPr>
              <a:t>Streamlit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Built an interactive </a:t>
            </a:r>
            <a:r>
              <a:rPr lang="en-US" sz="1600" dirty="0" err="1">
                <a:solidFill>
                  <a:schemeClr val="tx1"/>
                </a:solidFill>
              </a:rPr>
              <a:t>Streamlit</a:t>
            </a:r>
            <a:r>
              <a:rPr lang="en-US" sz="1600" dirty="0">
                <a:solidFill>
                  <a:schemeClr val="tx1"/>
                </a:solidFill>
              </a:rPr>
              <a:t> web application to collect user inputs and display real-time predictions of supply chain emission factors.</a:t>
            </a:r>
          </a:p>
        </p:txBody>
      </p:sp>
    </p:spTree>
    <p:extLst>
      <p:ext uri="{BB962C8B-B14F-4D97-AF65-F5344CB8AC3E}">
        <p14:creationId xmlns:p14="http://schemas.microsoft.com/office/powerpoint/2010/main" val="2564882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ECA36B-A95B-8CC5-BD2F-57DDDC085F53}"/>
              </a:ext>
            </a:extLst>
          </p:cNvPr>
          <p:cNvSpPr txBox="1"/>
          <p:nvPr/>
        </p:nvSpPr>
        <p:spPr>
          <a:xfrm>
            <a:off x="199809" y="1442720"/>
            <a:ext cx="1154936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Real-World 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Greenhouse gases (GHGs) such as carbon dioxide, methane, and nitrous oxide are major contributors to climate change and global warming.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Environmental and Health Impact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accumulation of GHGs in the atmosphere leads to rising global temperatures, extreme weather events, and sea-level rise.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GHG emissions also contribute to air pollution, which is linked to serious health issues such as respiratory diseases, cardiovascular problems, and premature death.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Need for Accurate Estimation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Many industries and supply chains lack precise methods to estimate and monitor their emissions.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Inaccurate assessments hinder efforts to reduce carbon footprints and comply with environmental regulations.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Objective</a:t>
            </a: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Develop a predictive system that estimates supply chain emission factors accurately, enabling organizations to understand, track, and ultimately mitigate their greenhouse gas emissions.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C8A2C-9622-D532-041E-4C2B365DE256}"/>
              </a:ext>
            </a:extLst>
          </p:cNvPr>
          <p:cNvSpPr txBox="1"/>
          <p:nvPr/>
        </p:nvSpPr>
        <p:spPr>
          <a:xfrm>
            <a:off x="199809" y="1442720"/>
            <a:ext cx="11506236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Developed a predictive system to estimate greenhouse gas (GHG) emissions associated with supply chain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model helps policymakers, engineers, and sustainability managers identify high-emission processes and take targeted action to reduce GHG output over the coming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Built and trained a Random Forest Regressor (RFR) model to predict Supply Chain Emission Factors with Margins based on historical data and data quality indicators.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The Random Forest model demonstrated high predictive accuracy and was selected as the preferred approach for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Integrated the trained model into a </a:t>
            </a:r>
            <a:r>
              <a:rPr lang="en-US" sz="1600" dirty="0" err="1">
                <a:solidFill>
                  <a:schemeClr val="tx1"/>
                </a:solidFill>
              </a:rPr>
              <a:t>Streamlit</a:t>
            </a:r>
            <a:r>
              <a:rPr lang="en-US" sz="1600" dirty="0">
                <a:solidFill>
                  <a:schemeClr val="tx1"/>
                </a:solidFill>
              </a:rPr>
              <a:t> web application to allow users to input parameters and receive real-time emission predictions.</a:t>
            </a: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E75094-F7F7-D634-4271-72520150208B}"/>
              </a:ext>
            </a:extLst>
          </p:cNvPr>
          <p:cNvSpPr txBox="1"/>
          <p:nvPr/>
        </p:nvSpPr>
        <p:spPr>
          <a:xfrm>
            <a:off x="199809" y="1442720"/>
            <a:ext cx="668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EDA: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002F2-C1A4-86CF-D097-245893D0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17" y="1842830"/>
            <a:ext cx="5074129" cy="40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069D3-D1BE-DEA5-FD85-578ABCAA4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D05384-C162-E21F-D68B-9BC86A8ACDDD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E3533-19E2-480B-30BF-E1067623E666}"/>
              </a:ext>
            </a:extLst>
          </p:cNvPr>
          <p:cNvSpPr txBox="1"/>
          <p:nvPr/>
        </p:nvSpPr>
        <p:spPr>
          <a:xfrm>
            <a:off x="199809" y="1442720"/>
            <a:ext cx="668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2B9B00-47F7-3538-DC31-D5465E57F247}"/>
              </a:ext>
            </a:extLst>
          </p:cNvPr>
          <p:cNvSpPr/>
          <p:nvPr/>
        </p:nvSpPr>
        <p:spPr>
          <a:xfrm>
            <a:off x="255104" y="3200400"/>
            <a:ext cx="2364887" cy="1509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Inputs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5146C9-F32C-EA9A-05B8-707FCD324BC5}"/>
              </a:ext>
            </a:extLst>
          </p:cNvPr>
          <p:cNvSpPr/>
          <p:nvPr/>
        </p:nvSpPr>
        <p:spPr>
          <a:xfrm>
            <a:off x="3301042" y="3197772"/>
            <a:ext cx="2364887" cy="1509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Scaling</a:t>
            </a:r>
            <a:br>
              <a:rPr lang="en-US" dirty="0"/>
            </a:br>
            <a:r>
              <a:rPr lang="en-US" sz="1400" dirty="0"/>
              <a:t>(Standard Scaler)</a:t>
            </a:r>
            <a:endParaRPr lang="en-IN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A52D4C-02FD-D671-9600-7F91A139D7E9}"/>
              </a:ext>
            </a:extLst>
          </p:cNvPr>
          <p:cNvSpPr/>
          <p:nvPr/>
        </p:nvSpPr>
        <p:spPr>
          <a:xfrm>
            <a:off x="6526073" y="3197772"/>
            <a:ext cx="2364887" cy="1509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Regressor Model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7A02DF-52D9-48AD-C1CC-AE44F9810BED}"/>
              </a:ext>
            </a:extLst>
          </p:cNvPr>
          <p:cNvSpPr/>
          <p:nvPr/>
        </p:nvSpPr>
        <p:spPr>
          <a:xfrm>
            <a:off x="9751104" y="3197772"/>
            <a:ext cx="2364887" cy="150962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Emission Factor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0504B6-2891-2DE9-A04D-E5071917EB5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 flipV="1">
            <a:off x="2619991" y="3952584"/>
            <a:ext cx="681051" cy="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D9FCF-8DF5-0AEF-FA4A-6257407B651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>
            <a:off x="5665929" y="3952584"/>
            <a:ext cx="86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E0F699-E680-3980-259F-6347F21273F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8890960" y="3952584"/>
            <a:ext cx="860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07753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106</TotalTime>
  <Words>789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Spandan Sahai</cp:lastModifiedBy>
  <cp:revision>5</cp:revision>
  <dcterms:created xsi:type="dcterms:W3CDTF">2024-12-31T09:40:01Z</dcterms:created>
  <dcterms:modified xsi:type="dcterms:W3CDTF">2025-07-06T16:02:12Z</dcterms:modified>
</cp:coreProperties>
</file>