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7.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936"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E8CAB37-1E88-4708-A532-D75EB2177FB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Picture 7" descr="PowerPoint logo">
            <a:extLst>
              <a:ext uri="{FF2B5EF4-FFF2-40B4-BE49-F238E27FC236}">
                <a16:creationId xmlns:a16="http://schemas.microsoft.com/office/drawing/2014/main" id="{A11B18B3-9881-4CAC-89A9-F3B8175309A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invGray">
          <a:xfrm>
            <a:off x="9487709" y="5573935"/>
            <a:ext cx="2043316" cy="679645"/>
          </a:xfrm>
          <a:prstGeom prst="rect">
            <a:avLst/>
          </a:prstGeom>
        </p:spPr>
      </p:pic>
      <p:cxnSp>
        <p:nvCxnSpPr>
          <p:cNvPr id="9" name="Straight Connector 8">
            <a:extLst>
              <a:ext uri="{FF2B5EF4-FFF2-40B4-BE49-F238E27FC236}">
                <a16:creationId xmlns:a16="http://schemas.microsoft.com/office/drawing/2014/main" id="{66961839-10F7-4B26-97D8-3B09045F4074}"/>
              </a:ext>
              <a:ext uri="{C183D7F6-B498-43B3-948B-1728B52AA6E4}">
                <adec:decorative xmlns:adec="http://schemas.microsoft.com/office/drawing/2017/decorative" val="1"/>
              </a:ext>
            </a:extLst>
          </p:cNvPr>
          <p:cNvCxnSpPr>
            <a:cxnSpLocks/>
          </p:cNvCxnSpPr>
          <p:nvPr userDrawn="1"/>
        </p:nvCxnSpPr>
        <p:spPr>
          <a:xfrm>
            <a:off x="556427" y="4486359"/>
            <a:ext cx="830317"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2897E7F-9714-44E5-993E-DBF4230C6963}"/>
              </a:ext>
            </a:extLst>
          </p:cNvPr>
          <p:cNvSpPr>
            <a:spLocks noGrp="1"/>
          </p:cNvSpPr>
          <p:nvPr>
            <p:ph type="ctrTitle"/>
          </p:nvPr>
        </p:nvSpPr>
        <p:spPr>
          <a:xfrm>
            <a:off x="442124" y="3083859"/>
            <a:ext cx="10974598" cy="1513164"/>
          </a:xfrm>
        </p:spPr>
        <p:txBody>
          <a:bodyPr vert="horz" lIns="91440" tIns="45720" rIns="91440" bIns="45720" rtlCol="0" anchor="ctr" anchorCtr="0">
            <a:normAutofit/>
          </a:bodyPr>
          <a:lstStyle>
            <a:lvl1pPr>
              <a:defRPr lang="en-US" sz="4400" b="0">
                <a:ea typeface="Segoe UI Black" panose="020B0A02040204020203" pitchFamily="34" charset="0"/>
                <a:cs typeface="Segoe UI Black" panose="020B0A02040204020203" pitchFamily="34" charset="0"/>
              </a:defRPr>
            </a:lvl1pPr>
          </a:lstStyle>
          <a:p>
            <a:pPr marL="0" lvl="0"/>
            <a:r>
              <a:rPr lang="en-US"/>
              <a:t>Click to edit Master title style</a:t>
            </a:r>
          </a:p>
        </p:txBody>
      </p:sp>
      <p:sp>
        <p:nvSpPr>
          <p:cNvPr id="3" name="Subtitle 2">
            <a:extLst>
              <a:ext uri="{FF2B5EF4-FFF2-40B4-BE49-F238E27FC236}">
                <a16:creationId xmlns:a16="http://schemas.microsoft.com/office/drawing/2014/main" id="{FC7F7019-E7BE-4EF2-AE25-147C9EB6E3AD}"/>
              </a:ext>
            </a:extLst>
          </p:cNvPr>
          <p:cNvSpPr>
            <a:spLocks noGrp="1"/>
          </p:cNvSpPr>
          <p:nvPr>
            <p:ph type="subTitle" idx="1"/>
          </p:nvPr>
        </p:nvSpPr>
        <p:spPr>
          <a:xfrm>
            <a:off x="556427" y="4746054"/>
            <a:ext cx="6579479" cy="1253469"/>
          </a:xfrm>
        </p:spPr>
        <p:txBody>
          <a:bodyPr vert="horz" lIns="91440" tIns="45720" rIns="91440" bIns="45720" rtlCol="0">
            <a:noAutofit/>
          </a:bodyPr>
          <a:lstStyle>
            <a:lvl1pPr marL="0" indent="0">
              <a:buNone/>
              <a:defRPr lang="en-US" sz="2200" b="1">
                <a:solidFill>
                  <a:schemeClr val="bg1"/>
                </a:solidFill>
              </a:defRPr>
            </a:lvl1pPr>
          </a:lstStyle>
          <a:p>
            <a:pPr marL="228600" lvl="0" indent="-228600">
              <a:lnSpc>
                <a:spcPct val="100000"/>
              </a:lnSpc>
              <a:spcAft>
                <a:spcPts val="1200"/>
              </a:spcAft>
            </a:pPr>
            <a:r>
              <a:rPr lang="en-US"/>
              <a:t>Click to edit Master subtitle style</a:t>
            </a:r>
            <a:endParaRPr lang="en-US" dirty="0"/>
          </a:p>
        </p:txBody>
      </p:sp>
    </p:spTree>
    <p:extLst>
      <p:ext uri="{BB962C8B-B14F-4D97-AF65-F5344CB8AC3E}">
        <p14:creationId xmlns:p14="http://schemas.microsoft.com/office/powerpoint/2010/main" val="2130395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CC314C-387C-4945-A19D-3B87791BA2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C3BE1D-B9D6-4253-B297-6E1D1831D3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456AE-EFB4-48B9-B590-443B6AC1480E}"/>
              </a:ext>
            </a:extLst>
          </p:cNvPr>
          <p:cNvSpPr>
            <a:spLocks noGrp="1"/>
          </p:cNvSpPr>
          <p:nvPr>
            <p:ph type="dt" sz="half" idx="10"/>
          </p:nvPr>
        </p:nvSpPr>
        <p:spPr/>
        <p:txBody>
          <a:bodyPr/>
          <a:lstStyle/>
          <a:p>
            <a:fld id="{9B237094-828F-4507-8763-329969F4092C}" type="datetimeFigureOut">
              <a:rPr lang="en-US" smtClean="0"/>
              <a:t>4/8/2025</a:t>
            </a:fld>
            <a:endParaRPr lang="en-US" dirty="0"/>
          </a:p>
        </p:txBody>
      </p:sp>
      <p:sp>
        <p:nvSpPr>
          <p:cNvPr id="5" name="Footer Placeholder 4">
            <a:extLst>
              <a:ext uri="{FF2B5EF4-FFF2-40B4-BE49-F238E27FC236}">
                <a16:creationId xmlns:a16="http://schemas.microsoft.com/office/drawing/2014/main" id="{1727FEF9-F08B-4826-9DD0-63FA658A783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960E9F-2C2A-48BA-B6BF-563F870F4855}"/>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798675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AEA5-CF5B-46EC-AFCD-A1666F7A54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A9433B-22CF-4853-8DBF-691E749AB2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1E0E8C-901D-425E-8AA7-D1BD6A0A01BB}"/>
              </a:ext>
            </a:extLst>
          </p:cNvPr>
          <p:cNvSpPr>
            <a:spLocks noGrp="1"/>
          </p:cNvSpPr>
          <p:nvPr>
            <p:ph type="dt" sz="half" idx="10"/>
          </p:nvPr>
        </p:nvSpPr>
        <p:spPr/>
        <p:txBody>
          <a:bodyPr/>
          <a:lstStyle/>
          <a:p>
            <a:fld id="{9B237094-828F-4507-8763-329969F4092C}" type="datetimeFigureOut">
              <a:rPr lang="en-US" smtClean="0"/>
              <a:t>4/8/2025</a:t>
            </a:fld>
            <a:endParaRPr lang="en-US" dirty="0"/>
          </a:p>
        </p:txBody>
      </p:sp>
      <p:sp>
        <p:nvSpPr>
          <p:cNvPr id="5" name="Footer Placeholder 4">
            <a:extLst>
              <a:ext uri="{FF2B5EF4-FFF2-40B4-BE49-F238E27FC236}">
                <a16:creationId xmlns:a16="http://schemas.microsoft.com/office/drawing/2014/main" id="{543AFA12-E129-4E79-BFA1-62D435AD3A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B0FACBF-8BF8-4D7A-9998-28CF5ED5D32B}"/>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2690262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0F17FC-DE49-4934-B430-4C90474614F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6A32B5B-6A1B-4AEE-BE18-97E2FB027B54}"/>
              </a:ext>
            </a:extLst>
          </p:cNvPr>
          <p:cNvSpPr>
            <a:spLocks noGrp="1"/>
          </p:cNvSpPr>
          <p:nvPr>
            <p:ph type="title"/>
          </p:nvPr>
        </p:nvSpPr>
        <p:spPr>
          <a:xfrm>
            <a:off x="511008" y="528137"/>
            <a:ext cx="9274676" cy="1172326"/>
          </a:xfrm>
        </p:spPr>
        <p:txBody>
          <a:bodyPr vert="horz" lIns="91440" tIns="45720" rIns="91440" bIns="45720" rtlCol="0" anchor="ctr" anchorCtr="0">
            <a:normAutofit/>
          </a:bodyPr>
          <a:lstStyle>
            <a:lvl1pPr>
              <a:defRPr lang="en-US" sz="4400"/>
            </a:lvl1pPr>
          </a:lstStyle>
          <a:p>
            <a:pPr marL="0" lvl="0"/>
            <a:r>
              <a:rPr lang="en-US"/>
              <a:t>Click to edit Master title style</a:t>
            </a:r>
            <a:endParaRPr lang="en-US" dirty="0"/>
          </a:p>
        </p:txBody>
      </p:sp>
      <p:sp>
        <p:nvSpPr>
          <p:cNvPr id="3" name="Text Placeholder 2">
            <a:extLst>
              <a:ext uri="{FF2B5EF4-FFF2-40B4-BE49-F238E27FC236}">
                <a16:creationId xmlns:a16="http://schemas.microsoft.com/office/drawing/2014/main" id="{BE82F367-9A62-40CE-A7F4-639F03D2E1CE}"/>
              </a:ext>
            </a:extLst>
          </p:cNvPr>
          <p:cNvSpPr>
            <a:spLocks noGrp="1"/>
          </p:cNvSpPr>
          <p:nvPr>
            <p:ph type="body" idx="1"/>
          </p:nvPr>
        </p:nvSpPr>
        <p:spPr>
          <a:xfrm>
            <a:off x="511008" y="1717926"/>
            <a:ext cx="9274676" cy="510674"/>
          </a:xfrm>
        </p:spPr>
        <p:txBody>
          <a:bodyPr/>
          <a:lstStyle>
            <a:lvl1pPr marL="0" indent="0">
              <a:buNone/>
              <a:defRPr sz="2400">
                <a:solidFill>
                  <a:schemeClr val="bg1">
                    <a:lumMod val="8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13902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4/8/2025</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8">
            <a:extLst>
              <a:ext uri="{FF2B5EF4-FFF2-40B4-BE49-F238E27FC236}">
                <a16:creationId xmlns:a16="http://schemas.microsoft.com/office/drawing/2014/main" id="{F9A8B0E0-E07A-49F7-B25F-4B478FADB3A8}"/>
              </a:ext>
            </a:extLst>
          </p:cNvPr>
          <p:cNvSpPr>
            <a:spLocks noGrp="1"/>
          </p:cNvSpPr>
          <p:nvPr>
            <p:ph sz="quarter" idx="14"/>
          </p:nvPr>
        </p:nvSpPr>
        <p:spPr>
          <a:xfrm>
            <a:off x="6221186" y="2122488"/>
            <a:ext cx="5132614" cy="4083050"/>
          </a:xfrm>
        </p:spPr>
        <p:txBody>
          <a:bodyPr>
            <a:noAutofit/>
          </a:bodyPr>
          <a:lstStyle>
            <a:lvl1pPr marL="0" indent="0">
              <a:buFont typeface="Segoe UI" panose="020B0502040204020203" pitchFamily="34" charset="0"/>
              <a:buChar char=" "/>
              <a:defRPr sz="1800" b="1">
                <a:solidFill>
                  <a:schemeClr val="accent1"/>
                </a:solidFill>
              </a:defRPr>
            </a:lvl1pPr>
            <a:lvl2pPr marL="65088" indent="-65088">
              <a:lnSpc>
                <a:spcPct val="150000"/>
              </a:lnSpc>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84920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6CBBF-B898-4624-B87C-C9C27F49D9EE}"/>
              </a:ext>
            </a:extLst>
          </p:cNvPr>
          <p:cNvSpPr>
            <a:spLocks noGrp="1"/>
          </p:cNvSpPr>
          <p:nvPr>
            <p:ph type="title"/>
          </p:nvPr>
        </p:nvSpPr>
        <p:spPr/>
        <p:txBody>
          <a:bodyPr/>
          <a:lstStyle/>
          <a:p>
            <a:r>
              <a:rPr lang="en-US"/>
              <a:t>Click to edit Master title style</a:t>
            </a:r>
          </a:p>
        </p:txBody>
      </p:sp>
      <p:sp>
        <p:nvSpPr>
          <p:cNvPr id="5" name="Date Placeholder 4">
            <a:extLst>
              <a:ext uri="{FF2B5EF4-FFF2-40B4-BE49-F238E27FC236}">
                <a16:creationId xmlns:a16="http://schemas.microsoft.com/office/drawing/2014/main" id="{5CA9F520-0160-42BB-B5EB-28655875459A}"/>
              </a:ext>
            </a:extLst>
          </p:cNvPr>
          <p:cNvSpPr>
            <a:spLocks noGrp="1"/>
          </p:cNvSpPr>
          <p:nvPr>
            <p:ph type="dt" sz="half" idx="10"/>
          </p:nvPr>
        </p:nvSpPr>
        <p:spPr/>
        <p:txBody>
          <a:bodyPr/>
          <a:lstStyle/>
          <a:p>
            <a:fld id="{9B237094-828F-4507-8763-329969F4092C}" type="datetimeFigureOut">
              <a:rPr lang="en-US" smtClean="0"/>
              <a:t>4/8/2025</a:t>
            </a:fld>
            <a:endParaRPr lang="en-US" dirty="0"/>
          </a:p>
        </p:txBody>
      </p:sp>
      <p:sp>
        <p:nvSpPr>
          <p:cNvPr id="6" name="Footer Placeholder 5">
            <a:extLst>
              <a:ext uri="{FF2B5EF4-FFF2-40B4-BE49-F238E27FC236}">
                <a16:creationId xmlns:a16="http://schemas.microsoft.com/office/drawing/2014/main" id="{701A3B6F-84CB-4C28-9DCE-EAEAE48962F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8C62515-3D0D-4553-8E2C-85E88BDCD5ED}"/>
              </a:ext>
            </a:extLst>
          </p:cNvPr>
          <p:cNvSpPr>
            <a:spLocks noGrp="1"/>
          </p:cNvSpPr>
          <p:nvPr>
            <p:ph type="sldNum" sz="quarter" idx="12"/>
          </p:nvPr>
        </p:nvSpPr>
        <p:spPr/>
        <p:txBody>
          <a:bodyPr/>
          <a:lstStyle/>
          <a:p>
            <a:fld id="{3342767F-C36F-43F3-A3EC-D3C6B44B9C04}" type="slidenum">
              <a:rPr lang="en-US" smtClean="0"/>
              <a:t>‹#›</a:t>
            </a:fld>
            <a:endParaRPr lang="en-US" dirty="0"/>
          </a:p>
        </p:txBody>
      </p:sp>
      <p:sp>
        <p:nvSpPr>
          <p:cNvPr id="9" name="Content Placeholder 8">
            <a:extLst>
              <a:ext uri="{FF2B5EF4-FFF2-40B4-BE49-F238E27FC236}">
                <a16:creationId xmlns:a16="http://schemas.microsoft.com/office/drawing/2014/main" id="{41AE5E0F-98A9-4F28-ADEB-A5575BAFF895}"/>
              </a:ext>
            </a:extLst>
          </p:cNvPr>
          <p:cNvSpPr>
            <a:spLocks noGrp="1"/>
          </p:cNvSpPr>
          <p:nvPr>
            <p:ph sz="quarter" idx="13"/>
          </p:nvPr>
        </p:nvSpPr>
        <p:spPr>
          <a:xfrm>
            <a:off x="838200"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8">
            <a:extLst>
              <a:ext uri="{FF2B5EF4-FFF2-40B4-BE49-F238E27FC236}">
                <a16:creationId xmlns:a16="http://schemas.microsoft.com/office/drawing/2014/main" id="{8C66BE67-91A6-49CD-A166-4EFD27D36C0D}"/>
              </a:ext>
            </a:extLst>
          </p:cNvPr>
          <p:cNvSpPr>
            <a:spLocks noGrp="1"/>
          </p:cNvSpPr>
          <p:nvPr>
            <p:ph sz="quarter" idx="14"/>
          </p:nvPr>
        </p:nvSpPr>
        <p:spPr>
          <a:xfrm>
            <a:off x="437066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8">
            <a:extLst>
              <a:ext uri="{FF2B5EF4-FFF2-40B4-BE49-F238E27FC236}">
                <a16:creationId xmlns:a16="http://schemas.microsoft.com/office/drawing/2014/main" id="{9A73E789-A47B-493F-BD60-32422000C6B6}"/>
              </a:ext>
            </a:extLst>
          </p:cNvPr>
          <p:cNvSpPr>
            <a:spLocks noGrp="1"/>
          </p:cNvSpPr>
          <p:nvPr>
            <p:ph sz="quarter" idx="15"/>
          </p:nvPr>
        </p:nvSpPr>
        <p:spPr>
          <a:xfrm>
            <a:off x="7903139" y="2122488"/>
            <a:ext cx="3450661" cy="4083050"/>
          </a:xfrm>
        </p:spPr>
        <p:txBody>
          <a:bodyPr anchor="ctr">
            <a:noAutofit/>
          </a:bodyPr>
          <a:lstStyle>
            <a:lvl1pPr marL="0" indent="0" algn="ctr">
              <a:buFont typeface="Segoe UI" panose="020B0502040204020203" pitchFamily="34" charset="0"/>
              <a:buChar char=" "/>
              <a:defRPr sz="1800" b="1">
                <a:solidFill>
                  <a:schemeClr val="accent1"/>
                </a:solidFill>
              </a:defRPr>
            </a:lvl1pPr>
            <a:lvl2pPr marL="65088" indent="-65088">
              <a:spcBef>
                <a:spcPts val="1800"/>
              </a:spcBef>
              <a:spcAft>
                <a:spcPts val="600"/>
              </a:spcAft>
              <a:buFont typeface="Segoe UI" panose="020B0502040204020203" pitchFamily="34" charset="0"/>
              <a:buChar char=" "/>
              <a:defRPr sz="1600"/>
            </a:lvl2pPr>
            <a:lvl3pPr marL="571500" indent="-228600">
              <a:buClr>
                <a:schemeClr val="accent1"/>
              </a:buClr>
              <a:buFont typeface="Wingdings" panose="05000000000000000000" pitchFamily="2" charset="2"/>
              <a:buChar char="§"/>
              <a:defRPr sz="1400"/>
            </a:lvl3pPr>
            <a:lvl4pPr marL="1093788" indent="-228600">
              <a:defRPr sz="1200"/>
            </a:lvl4pPr>
            <a:lvl5pPr marL="1093788"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BFC78D6D-D6FA-4ABF-8565-3BFF1B362A45}"/>
              </a:ext>
            </a:extLst>
          </p:cNvPr>
          <p:cNvCxnSpPr/>
          <p:nvPr userDrawn="1"/>
        </p:nvCxnSpPr>
        <p:spPr>
          <a:xfrm>
            <a:off x="4335277"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CB95B52-D4CC-44EE-9F94-F106A8238740}"/>
              </a:ext>
            </a:extLst>
          </p:cNvPr>
          <p:cNvCxnSpPr/>
          <p:nvPr userDrawn="1"/>
        </p:nvCxnSpPr>
        <p:spPr>
          <a:xfrm>
            <a:off x="7866780" y="2122488"/>
            <a:ext cx="0" cy="408305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885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86D1ED74-0D66-49A5-B190-A7DE0E67A6C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18" name="Oval 17">
            <a:extLst>
              <a:ext uri="{FF2B5EF4-FFF2-40B4-BE49-F238E27FC236}">
                <a16:creationId xmlns:a16="http://schemas.microsoft.com/office/drawing/2014/main" id="{0B519A99-FF44-472F-B22E-5F86CEAB9C59}"/>
              </a:ext>
            </a:extLst>
          </p:cNvPr>
          <p:cNvSpPr/>
          <p:nvPr userDrawn="1"/>
        </p:nvSpPr>
        <p:spPr>
          <a:xfrm>
            <a:off x="4693237"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49EC5AF5-F2E8-491C-BA10-ABF9E30E73D8}"/>
              </a:ext>
            </a:extLst>
          </p:cNvPr>
          <p:cNvSpPr/>
          <p:nvPr userDrawn="1"/>
        </p:nvSpPr>
        <p:spPr>
          <a:xfrm>
            <a:off x="8513368" y="1847294"/>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31915790-803C-4DD9-87FC-7880EE0EAC52}"/>
              </a:ext>
            </a:extLst>
          </p:cNvPr>
          <p:cNvSpPr/>
          <p:nvPr userDrawn="1"/>
        </p:nvSpPr>
        <p:spPr>
          <a:xfrm>
            <a:off x="910053" y="1892626"/>
            <a:ext cx="2670292" cy="267029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Content Placeholder 3">
            <a:extLst>
              <a:ext uri="{FF2B5EF4-FFF2-40B4-BE49-F238E27FC236}">
                <a16:creationId xmlns:a16="http://schemas.microsoft.com/office/drawing/2014/main" id="{5DE42C05-3195-4529-840F-8A6EADA6AAD9}"/>
              </a:ext>
            </a:extLst>
          </p:cNvPr>
          <p:cNvSpPr>
            <a:spLocks noGrp="1"/>
          </p:cNvSpPr>
          <p:nvPr>
            <p:ph sz="half" idx="2"/>
          </p:nvPr>
        </p:nvSpPr>
        <p:spPr>
          <a:xfrm>
            <a:off x="702129"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1" name="Rectangle 20">
            <a:extLst>
              <a:ext uri="{FF2B5EF4-FFF2-40B4-BE49-F238E27FC236}">
                <a16:creationId xmlns:a16="http://schemas.microsoft.com/office/drawing/2014/main" id="{8831B9BD-554C-40FA-8C90-F818F61C4557}"/>
              </a:ext>
            </a:extLst>
          </p:cNvPr>
          <p:cNvSpPr/>
          <p:nvPr userDrawn="1"/>
        </p:nvSpPr>
        <p:spPr>
          <a:xfrm>
            <a:off x="8892073"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2" name="Rectangle 21">
            <a:extLst>
              <a:ext uri="{FF2B5EF4-FFF2-40B4-BE49-F238E27FC236}">
                <a16:creationId xmlns:a16="http://schemas.microsoft.com/office/drawing/2014/main" id="{1ED3FE72-F542-4BD9-81A4-FB9FDE700A2A}"/>
              </a:ext>
            </a:extLst>
          </p:cNvPr>
          <p:cNvSpPr/>
          <p:nvPr userDrawn="1"/>
        </p:nvSpPr>
        <p:spPr>
          <a:xfrm>
            <a:off x="5071942"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AF9C24C6-88D8-4D3F-AFDC-A6C9E2922736}"/>
              </a:ext>
            </a:extLst>
          </p:cNvPr>
          <p:cNvSpPr/>
          <p:nvPr userDrawn="1"/>
        </p:nvSpPr>
        <p:spPr>
          <a:xfrm>
            <a:off x="1288758" y="4282411"/>
            <a:ext cx="1912883" cy="40990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3" name="Text Placeholder 2">
            <a:extLst>
              <a:ext uri="{FF2B5EF4-FFF2-40B4-BE49-F238E27FC236}">
                <a16:creationId xmlns:a16="http://schemas.microsoft.com/office/drawing/2014/main" id="{A499F6D5-2ED8-4FD9-B5B2-9093B4C101F0}"/>
              </a:ext>
            </a:extLst>
          </p:cNvPr>
          <p:cNvSpPr>
            <a:spLocks noGrp="1"/>
          </p:cNvSpPr>
          <p:nvPr>
            <p:ph type="body" idx="1"/>
          </p:nvPr>
        </p:nvSpPr>
        <p:spPr>
          <a:xfrm>
            <a:off x="1287386" y="4298200"/>
            <a:ext cx="1877308"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5" name="Text Placeholder 4">
            <a:extLst>
              <a:ext uri="{FF2B5EF4-FFF2-40B4-BE49-F238E27FC236}">
                <a16:creationId xmlns:a16="http://schemas.microsoft.com/office/drawing/2014/main" id="{D3BA39E9-D45A-443C-A58B-17D0B5D5CF9E}"/>
              </a:ext>
            </a:extLst>
          </p:cNvPr>
          <p:cNvSpPr>
            <a:spLocks noGrp="1"/>
          </p:cNvSpPr>
          <p:nvPr>
            <p:ph type="body" sz="quarter" idx="3"/>
          </p:nvPr>
        </p:nvSpPr>
        <p:spPr>
          <a:xfrm>
            <a:off x="5071942" y="4298200"/>
            <a:ext cx="1912883" cy="358025"/>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15" name="Text Placeholder 4">
            <a:extLst>
              <a:ext uri="{FF2B5EF4-FFF2-40B4-BE49-F238E27FC236}">
                <a16:creationId xmlns:a16="http://schemas.microsoft.com/office/drawing/2014/main" id="{D42B0D44-387D-4C24-B5F0-F47FD12154F4}"/>
              </a:ext>
            </a:extLst>
          </p:cNvPr>
          <p:cNvSpPr>
            <a:spLocks noGrp="1"/>
          </p:cNvSpPr>
          <p:nvPr>
            <p:ph type="body" sz="quarter" idx="11"/>
          </p:nvPr>
        </p:nvSpPr>
        <p:spPr>
          <a:xfrm>
            <a:off x="8892073" y="4264288"/>
            <a:ext cx="1912883" cy="422012"/>
          </a:xfrm>
          <a:grpFill/>
        </p:spPr>
        <p:txBody>
          <a:bodyPr lIns="0" tIns="0" rIns="0" bIns="0" anchor="ctr">
            <a:noAutofit/>
          </a:bodyPr>
          <a:lstStyle>
            <a:lvl1pPr marL="0" indent="0" algn="ctr">
              <a:buNone/>
              <a:defRPr lang="en-US" sz="1800" b="1" cap="none" spc="0" smtClean="0">
                <a:ln>
                  <a:noFill/>
                </a:ln>
                <a:solidFill>
                  <a:schemeClr val="bg1"/>
                </a:solidFill>
                <a:effectLst/>
              </a:defRPr>
            </a:lvl1pPr>
          </a:lstStyle>
          <a:p>
            <a:pPr marL="228600" lvl="0" indent="-228600" algn="ctr">
              <a:lnSpc>
                <a:spcPct val="100000"/>
              </a:lnSpc>
              <a:spcAft>
                <a:spcPts val="1200"/>
              </a:spcAft>
            </a:pPr>
            <a:r>
              <a:rPr lang="en-US"/>
              <a:t>Click to edit Master text styles</a:t>
            </a:r>
          </a:p>
        </p:txBody>
      </p:sp>
      <p:sp>
        <p:nvSpPr>
          <p:cNvPr id="24" name="Content Placeholder 3">
            <a:extLst>
              <a:ext uri="{FF2B5EF4-FFF2-40B4-BE49-F238E27FC236}">
                <a16:creationId xmlns:a16="http://schemas.microsoft.com/office/drawing/2014/main" id="{9F3ACD07-A1A8-4C77-9A5E-A152399BF1AC}"/>
              </a:ext>
            </a:extLst>
          </p:cNvPr>
          <p:cNvSpPr>
            <a:spLocks noGrp="1"/>
          </p:cNvSpPr>
          <p:nvPr>
            <p:ph sz="half" idx="12"/>
          </p:nvPr>
        </p:nvSpPr>
        <p:spPr>
          <a:xfrm>
            <a:off x="4509826"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5" name="Content Placeholder 3">
            <a:extLst>
              <a:ext uri="{FF2B5EF4-FFF2-40B4-BE49-F238E27FC236}">
                <a16:creationId xmlns:a16="http://schemas.microsoft.com/office/drawing/2014/main" id="{35A00728-0390-449B-A9C3-B2E70E7B87FD}"/>
              </a:ext>
            </a:extLst>
          </p:cNvPr>
          <p:cNvSpPr>
            <a:spLocks noGrp="1"/>
          </p:cNvSpPr>
          <p:nvPr>
            <p:ph sz="half" idx="13"/>
          </p:nvPr>
        </p:nvSpPr>
        <p:spPr>
          <a:xfrm>
            <a:off x="8329957" y="4764856"/>
            <a:ext cx="3037114" cy="1907586"/>
          </a:xfrm>
        </p:spPr>
        <p:txBody>
          <a:bodyPr>
            <a:normAutofit/>
          </a:bodyPr>
          <a:lstStyle>
            <a:lvl1pPr marL="65088" indent="-65088">
              <a:lnSpc>
                <a:spcPct val="100000"/>
              </a:lnSpc>
              <a:spcBef>
                <a:spcPts val="0"/>
              </a:spcBef>
              <a:buSzPct val="75000"/>
              <a:buFont typeface="Segoe UI" panose="020B0502040204020203" pitchFamily="34" charset="0"/>
              <a:buChar char=" "/>
              <a:defRPr sz="1800"/>
            </a:lvl1pPr>
            <a:lvl2pPr marL="519113" indent="-228600">
              <a:buClr>
                <a:schemeClr val="accent1"/>
              </a:buClr>
              <a:buFont typeface="Wingdings" panose="05000000000000000000" pitchFamily="2" charset="2"/>
              <a:buChar char="§"/>
              <a:defRPr sz="1600"/>
            </a:lvl2pPr>
            <a:lvl3pPr>
              <a:defRPr sz="1800"/>
            </a:lvl3pPr>
            <a:lvl4pPr>
              <a:defRPr sz="1600"/>
            </a:lvl4pPr>
            <a:lvl5pPr>
              <a:defRPr sz="1600"/>
            </a:lvl5pPr>
          </a:lstStyle>
          <a:p>
            <a:pPr lvl="0"/>
            <a:r>
              <a:rPr lang="en-US"/>
              <a:t>Click to edit Master text styles</a:t>
            </a:r>
          </a:p>
          <a:p>
            <a:pPr lvl="1"/>
            <a:r>
              <a:rPr lang="en-US"/>
              <a:t>Second level</a:t>
            </a:r>
          </a:p>
        </p:txBody>
      </p:sp>
      <p:sp>
        <p:nvSpPr>
          <p:cNvPr id="27" name="Title 26">
            <a:extLst>
              <a:ext uri="{FF2B5EF4-FFF2-40B4-BE49-F238E27FC236}">
                <a16:creationId xmlns:a16="http://schemas.microsoft.com/office/drawing/2014/main" id="{68A52873-F950-4E21-95F3-B294D0B91084}"/>
              </a:ext>
            </a:extLst>
          </p:cNvPr>
          <p:cNvSpPr>
            <a:spLocks noGrp="1"/>
          </p:cNvSpPr>
          <p:nvPr>
            <p:ph type="title"/>
          </p:nvPr>
        </p:nvSpPr>
        <p:spPr/>
        <p:txBody>
          <a:bodyPr/>
          <a:lstStyle/>
          <a:p>
            <a:r>
              <a:rPr lang="en-US"/>
              <a:t>Click to edit Master title style</a:t>
            </a:r>
          </a:p>
        </p:txBody>
      </p:sp>
      <p:sp>
        <p:nvSpPr>
          <p:cNvPr id="31" name="Picture Placeholder 30">
            <a:extLst>
              <a:ext uri="{FF2B5EF4-FFF2-40B4-BE49-F238E27FC236}">
                <a16:creationId xmlns:a16="http://schemas.microsoft.com/office/drawing/2014/main" id="{19C60224-04AE-4754-B02D-77F7807365BC}"/>
              </a:ext>
            </a:extLst>
          </p:cNvPr>
          <p:cNvSpPr>
            <a:spLocks noGrp="1"/>
          </p:cNvSpPr>
          <p:nvPr>
            <p:ph type="pic" sz="quarter" idx="14"/>
          </p:nvPr>
        </p:nvSpPr>
        <p:spPr>
          <a:xfrm>
            <a:off x="1287518" y="2106669"/>
            <a:ext cx="1912828" cy="1912826"/>
          </a:xfrm>
        </p:spPr>
        <p:txBody>
          <a:bodyPr/>
          <a:lstStyle/>
          <a:p>
            <a:r>
              <a:rPr lang="en-US"/>
              <a:t>Click icon to add picture</a:t>
            </a:r>
            <a:endParaRPr lang="en-US" dirty="0"/>
          </a:p>
        </p:txBody>
      </p:sp>
      <p:sp>
        <p:nvSpPr>
          <p:cNvPr id="32" name="Picture Placeholder 30">
            <a:extLst>
              <a:ext uri="{FF2B5EF4-FFF2-40B4-BE49-F238E27FC236}">
                <a16:creationId xmlns:a16="http://schemas.microsoft.com/office/drawing/2014/main" id="{0DB3A35F-50DF-4731-9C74-A6E9A24FBFB7}"/>
              </a:ext>
            </a:extLst>
          </p:cNvPr>
          <p:cNvSpPr>
            <a:spLocks noGrp="1"/>
          </p:cNvSpPr>
          <p:nvPr>
            <p:ph type="pic" sz="quarter" idx="15"/>
          </p:nvPr>
        </p:nvSpPr>
        <p:spPr>
          <a:xfrm>
            <a:off x="5071997" y="2106669"/>
            <a:ext cx="1912828" cy="1912826"/>
          </a:xfrm>
        </p:spPr>
        <p:txBody>
          <a:bodyPr/>
          <a:lstStyle/>
          <a:p>
            <a:r>
              <a:rPr lang="en-US"/>
              <a:t>Click icon to add picture</a:t>
            </a:r>
            <a:endParaRPr lang="en-US" dirty="0"/>
          </a:p>
        </p:txBody>
      </p:sp>
      <p:sp>
        <p:nvSpPr>
          <p:cNvPr id="33" name="Picture Placeholder 30">
            <a:extLst>
              <a:ext uri="{FF2B5EF4-FFF2-40B4-BE49-F238E27FC236}">
                <a16:creationId xmlns:a16="http://schemas.microsoft.com/office/drawing/2014/main" id="{90215D81-6F8E-4563-B187-421039C2AC22}"/>
              </a:ext>
            </a:extLst>
          </p:cNvPr>
          <p:cNvSpPr>
            <a:spLocks noGrp="1"/>
          </p:cNvSpPr>
          <p:nvPr>
            <p:ph type="pic" sz="quarter" idx="16"/>
          </p:nvPr>
        </p:nvSpPr>
        <p:spPr>
          <a:xfrm>
            <a:off x="8892128" y="2106669"/>
            <a:ext cx="1912828" cy="1912826"/>
          </a:xfrm>
        </p:spPr>
        <p:txBody>
          <a:bodyPr/>
          <a:lstStyle/>
          <a:p>
            <a:r>
              <a:rPr lang="en-US"/>
              <a:t>Click icon to add picture</a:t>
            </a:r>
            <a:endParaRPr lang="en-US" dirty="0"/>
          </a:p>
        </p:txBody>
      </p:sp>
      <p:sp>
        <p:nvSpPr>
          <p:cNvPr id="34" name="Rectangle 33">
            <a:extLst>
              <a:ext uri="{FF2B5EF4-FFF2-40B4-BE49-F238E27FC236}">
                <a16:creationId xmlns:a16="http://schemas.microsoft.com/office/drawing/2014/main" id="{860F1F5E-0F8E-4292-A2C4-57224605234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676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5456-20FC-48A7-BE67-71488B45A6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DB51B5-1DF3-41CD-A957-E9A05361AFC4}"/>
              </a:ext>
            </a:extLst>
          </p:cNvPr>
          <p:cNvSpPr>
            <a:spLocks noGrp="1"/>
          </p:cNvSpPr>
          <p:nvPr>
            <p:ph type="dt" sz="half" idx="10"/>
          </p:nvPr>
        </p:nvSpPr>
        <p:spPr/>
        <p:txBody>
          <a:bodyPr/>
          <a:lstStyle/>
          <a:p>
            <a:fld id="{9B237094-828F-4507-8763-329969F4092C}" type="datetimeFigureOut">
              <a:rPr lang="en-US" smtClean="0"/>
              <a:t>4/8/2025</a:t>
            </a:fld>
            <a:endParaRPr lang="en-US" dirty="0"/>
          </a:p>
        </p:txBody>
      </p:sp>
      <p:sp>
        <p:nvSpPr>
          <p:cNvPr id="4" name="Footer Placeholder 3">
            <a:extLst>
              <a:ext uri="{FF2B5EF4-FFF2-40B4-BE49-F238E27FC236}">
                <a16:creationId xmlns:a16="http://schemas.microsoft.com/office/drawing/2014/main" id="{1500CD5D-2F5B-4547-8B71-EF4448AB4F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A621205-E349-470A-A959-45D60D2017B1}"/>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949997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B6D9F9-5A76-47FC-B76A-79DF99E98B59}"/>
              </a:ext>
            </a:extLst>
          </p:cNvPr>
          <p:cNvSpPr>
            <a:spLocks noGrp="1"/>
          </p:cNvSpPr>
          <p:nvPr>
            <p:ph type="dt" sz="half" idx="10"/>
          </p:nvPr>
        </p:nvSpPr>
        <p:spPr/>
        <p:txBody>
          <a:bodyPr/>
          <a:lstStyle/>
          <a:p>
            <a:fld id="{9B237094-828F-4507-8763-329969F4092C}" type="datetimeFigureOut">
              <a:rPr lang="en-US" smtClean="0"/>
              <a:t>4/8/2025</a:t>
            </a:fld>
            <a:endParaRPr lang="en-US" dirty="0"/>
          </a:p>
        </p:txBody>
      </p:sp>
      <p:sp>
        <p:nvSpPr>
          <p:cNvPr id="3" name="Footer Placeholder 2">
            <a:extLst>
              <a:ext uri="{FF2B5EF4-FFF2-40B4-BE49-F238E27FC236}">
                <a16:creationId xmlns:a16="http://schemas.microsoft.com/office/drawing/2014/main" id="{DA946DF5-B260-48EA-A562-51A920C2B1DE}"/>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132BD4-E04A-4497-8494-72AA7909C446}"/>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37284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47EEF-0759-477E-AA5C-EB9060CEB8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63F86D4-5180-4D02-9937-52B7F61EF4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B84DC1-0189-44BD-9FB8-DF70AE92417C}"/>
              </a:ext>
            </a:extLst>
          </p:cNvPr>
          <p:cNvSpPr>
            <a:spLocks noGrp="1"/>
          </p:cNvSpPr>
          <p:nvPr>
            <p:ph type="dt" sz="half" idx="10"/>
          </p:nvPr>
        </p:nvSpPr>
        <p:spPr/>
        <p:txBody>
          <a:bodyPr/>
          <a:lstStyle/>
          <a:p>
            <a:fld id="{9B237094-828F-4507-8763-329969F4092C}" type="datetimeFigureOut">
              <a:rPr lang="en-US" smtClean="0"/>
              <a:t>4/8/2025</a:t>
            </a:fld>
            <a:endParaRPr lang="en-US" dirty="0"/>
          </a:p>
        </p:txBody>
      </p:sp>
      <p:sp>
        <p:nvSpPr>
          <p:cNvPr id="5" name="Footer Placeholder 4">
            <a:extLst>
              <a:ext uri="{FF2B5EF4-FFF2-40B4-BE49-F238E27FC236}">
                <a16:creationId xmlns:a16="http://schemas.microsoft.com/office/drawing/2014/main" id="{FC24F59F-8F03-4A4D-8859-9298A260C6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93CA1F9-A38C-468E-ACB7-25764D97F87C}"/>
              </a:ext>
            </a:extLst>
          </p:cNvPr>
          <p:cNvSpPr>
            <a:spLocks noGrp="1"/>
          </p:cNvSpPr>
          <p:nvPr>
            <p:ph type="sldNum" sz="quarter" idx="12"/>
          </p:nvPr>
        </p:nvSpPr>
        <p:spPr/>
        <p:txBody>
          <a:bodyPr/>
          <a:lstStyle/>
          <a:p>
            <a:fld id="{3342767F-C36F-43F3-A3EC-D3C6B44B9C04}" type="slidenum">
              <a:rPr lang="en-US" smtClean="0"/>
              <a:t>‹#›</a:t>
            </a:fld>
            <a:endParaRPr lang="en-US" dirty="0"/>
          </a:p>
        </p:txBody>
      </p:sp>
    </p:spTree>
    <p:extLst>
      <p:ext uri="{BB962C8B-B14F-4D97-AF65-F5344CB8AC3E}">
        <p14:creationId xmlns:p14="http://schemas.microsoft.com/office/powerpoint/2010/main" val="122413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9F4D1852-0B32-43A2-AF32-062E9EC37555}"/>
              </a:ext>
              <a:ext uri="{C183D7F6-B498-43B3-948B-1728B52AA6E4}">
                <adec:decorative xmlns:adec="http://schemas.microsoft.com/office/drawing/2017/decorative" val="1"/>
              </a:ext>
            </a:extLst>
          </p:cNvPr>
          <p:cNvGrpSpPr/>
          <p:nvPr userDrawn="1"/>
        </p:nvGrpSpPr>
        <p:grpSpPr>
          <a:xfrm>
            <a:off x="0" y="4547"/>
            <a:ext cx="12192000" cy="3316716"/>
            <a:chOff x="0" y="4547"/>
            <a:chExt cx="12192000" cy="3316716"/>
          </a:xfrm>
        </p:grpSpPr>
        <p:pic>
          <p:nvPicPr>
            <p:cNvPr id="8" name="Picture 7">
              <a:extLst>
                <a:ext uri="{FF2B5EF4-FFF2-40B4-BE49-F238E27FC236}">
                  <a16:creationId xmlns:a16="http://schemas.microsoft.com/office/drawing/2014/main" id="{1287464D-F58B-492E-A7E1-17EC8F31060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4547"/>
              <a:ext cx="12192000" cy="3167063"/>
            </a:xfrm>
            <a:prstGeom prst="rect">
              <a:avLst/>
            </a:prstGeom>
          </p:spPr>
        </p:pic>
        <p:sp>
          <p:nvSpPr>
            <p:cNvPr id="9" name="Rectangle 8">
              <a:extLst>
                <a:ext uri="{FF2B5EF4-FFF2-40B4-BE49-F238E27FC236}">
                  <a16:creationId xmlns:a16="http://schemas.microsoft.com/office/drawing/2014/main" id="{AD0FA97E-93E9-45A9-967A-DD905690C756}"/>
                </a:ext>
              </a:extLst>
            </p:cNvPr>
            <p:cNvSpPr/>
            <p:nvPr/>
          </p:nvSpPr>
          <p:spPr>
            <a:xfrm>
              <a:off x="0" y="1892300"/>
              <a:ext cx="12192000" cy="14289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Picture 9">
            <a:extLst>
              <a:ext uri="{FF2B5EF4-FFF2-40B4-BE49-F238E27FC236}">
                <a16:creationId xmlns:a16="http://schemas.microsoft.com/office/drawing/2014/main" id="{71C049FA-04F3-4E83-A400-653730E5EA41}"/>
              </a:ext>
              <a:ext uri="{C183D7F6-B498-43B3-948B-1728B52AA6E4}">
                <adec:decorative xmlns:adec="http://schemas.microsoft.com/office/drawing/2017/decorative" val="1"/>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8966200" y="1"/>
            <a:ext cx="3225800" cy="2799040"/>
          </a:xfrm>
          <a:prstGeom prst="rect">
            <a:avLst/>
          </a:prstGeom>
        </p:spPr>
      </p:pic>
      <p:sp>
        <p:nvSpPr>
          <p:cNvPr id="2" name="Title Placeholder 1">
            <a:extLst>
              <a:ext uri="{FF2B5EF4-FFF2-40B4-BE49-F238E27FC236}">
                <a16:creationId xmlns:a16="http://schemas.microsoft.com/office/drawing/2014/main" id="{A165AE06-C1A4-479D-961E-89F2BE937E6A}"/>
              </a:ext>
            </a:extLst>
          </p:cNvPr>
          <p:cNvSpPr>
            <a:spLocks noGrp="1"/>
          </p:cNvSpPr>
          <p:nvPr>
            <p:ph type="title"/>
          </p:nvPr>
        </p:nvSpPr>
        <p:spPr>
          <a:xfrm>
            <a:off x="458872" y="365125"/>
            <a:ext cx="10750550" cy="777875"/>
          </a:xfrm>
          <a:prstGeom prst="rect">
            <a:avLst/>
          </a:prstGeom>
        </p:spPr>
        <p:txBody>
          <a:bodyPr vert="horz" lIns="91440" tIns="45720" rIns="91440" bIns="45720" rtlCol="0" anchor="ctr">
            <a:normAutofit/>
          </a:body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101D420E-5AA3-46FF-924E-C64826528F95}"/>
              </a:ext>
            </a:extLst>
          </p:cNvPr>
          <p:cNvSpPr>
            <a:spLocks noGrp="1"/>
          </p:cNvSpPr>
          <p:nvPr>
            <p:ph type="body" idx="1"/>
          </p:nvPr>
        </p:nvSpPr>
        <p:spPr>
          <a:xfrm>
            <a:off x="838200" y="2051265"/>
            <a:ext cx="10515600" cy="412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EAE446-2533-44B0-A61C-6E26403478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237094-828F-4507-8763-329969F4092C}" type="datetimeFigureOut">
              <a:rPr lang="en-US" smtClean="0"/>
              <a:t>4/8/2025</a:t>
            </a:fld>
            <a:endParaRPr lang="en-US" dirty="0"/>
          </a:p>
        </p:txBody>
      </p:sp>
      <p:sp>
        <p:nvSpPr>
          <p:cNvPr id="5" name="Footer Placeholder 4">
            <a:extLst>
              <a:ext uri="{FF2B5EF4-FFF2-40B4-BE49-F238E27FC236}">
                <a16:creationId xmlns:a16="http://schemas.microsoft.com/office/drawing/2014/main" id="{C845CCA6-6249-4EEF-8EB6-5880D7FD27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594EE8A-DDD1-41D0-8553-81C0B037F4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42767F-C36F-43F3-A3EC-D3C6B44B9C04}" type="slidenum">
              <a:rPr lang="en-US" smtClean="0"/>
              <a:t>‹#›</a:t>
            </a:fld>
            <a:endParaRPr lang="en-US" dirty="0"/>
          </a:p>
        </p:txBody>
      </p:sp>
      <p:sp>
        <p:nvSpPr>
          <p:cNvPr id="13" name="Rectangle 12">
            <a:extLst>
              <a:ext uri="{FF2B5EF4-FFF2-40B4-BE49-F238E27FC236}">
                <a16:creationId xmlns:a16="http://schemas.microsoft.com/office/drawing/2014/main" id="{BD81BBC1-20E7-4568-BB16-09A7F298515E}"/>
              </a:ext>
            </a:extLst>
          </p:cNvPr>
          <p:cNvSpPr/>
          <p:nvPr userDrawn="1"/>
        </p:nvSpPr>
        <p:spPr>
          <a:xfrm>
            <a:off x="571460" y="1052623"/>
            <a:ext cx="563526" cy="61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34054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8" r:id="rId9"/>
    <p:sldLayoutId id="2147483659" r:id="rId10"/>
  </p:sldLayoutIdLst>
  <p:txStyles>
    <p:titleStyle>
      <a:lvl1pPr algn="l" defTabSz="914400" rtl="0" eaLnBrk="1" latinLnBrk="0" hangingPunct="1">
        <a:lnSpc>
          <a:spcPct val="90000"/>
        </a:lnSpc>
        <a:spcBef>
          <a:spcPct val="0"/>
        </a:spcBef>
        <a:buNone/>
        <a:defRPr lang="en-US" sz="3000" b="1" kern="1200" dirty="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5.xml"/><Relationship Id="rId4"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5.xml"/><Relationship Id="rId4"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1F38D0-D1DC-424C-A95E-CA9BA32661F3}"/>
              </a:ext>
            </a:extLst>
          </p:cNvPr>
          <p:cNvSpPr>
            <a:spLocks noGrp="1"/>
          </p:cNvSpPr>
          <p:nvPr>
            <p:ph type="ctrTitle"/>
          </p:nvPr>
        </p:nvSpPr>
        <p:spPr/>
        <p:txBody>
          <a:bodyPr/>
          <a:lstStyle/>
          <a:p>
            <a:r>
              <a:rPr lang="en-US" dirty="0" err="1"/>
              <a:t>AirVoyager</a:t>
            </a:r>
            <a:r>
              <a:rPr lang="en-US" dirty="0"/>
              <a:t> – Airline reservation system for DBMS using MySQL</a:t>
            </a:r>
          </a:p>
        </p:txBody>
      </p:sp>
      <p:sp>
        <p:nvSpPr>
          <p:cNvPr id="13" name="Subtitle 12">
            <a:extLst>
              <a:ext uri="{FF2B5EF4-FFF2-40B4-BE49-F238E27FC236}">
                <a16:creationId xmlns:a16="http://schemas.microsoft.com/office/drawing/2014/main" id="{E38BC034-3AAF-43AF-B5D3-540617DEEB1D}"/>
              </a:ext>
            </a:extLst>
          </p:cNvPr>
          <p:cNvSpPr>
            <a:spLocks noGrp="1"/>
          </p:cNvSpPr>
          <p:nvPr>
            <p:ph type="subTitle" idx="1"/>
          </p:nvPr>
        </p:nvSpPr>
        <p:spPr/>
        <p:txBody>
          <a:bodyPr/>
          <a:lstStyle/>
          <a:p>
            <a:r>
              <a:rPr lang="fi-FI" dirty="0"/>
              <a:t>Spandan Sahai (RA2311026010918)</a:t>
            </a:r>
          </a:p>
          <a:p>
            <a:r>
              <a:rPr lang="fi-FI" dirty="0"/>
              <a:t>Keshat Saini (RA2311026010916)</a:t>
            </a:r>
          </a:p>
        </p:txBody>
      </p:sp>
      <p:pic>
        <p:nvPicPr>
          <p:cNvPr id="3" name="Picture 2">
            <a:extLst>
              <a:ext uri="{FF2B5EF4-FFF2-40B4-BE49-F238E27FC236}">
                <a16:creationId xmlns:a16="http://schemas.microsoft.com/office/drawing/2014/main" id="{56FE27F1-E028-F136-DE2D-913BB981DD3B}"/>
              </a:ext>
            </a:extLst>
          </p:cNvPr>
          <p:cNvPicPr>
            <a:picLocks noChangeAspect="1"/>
          </p:cNvPicPr>
          <p:nvPr/>
        </p:nvPicPr>
        <p:blipFill>
          <a:blip r:embed="rId2"/>
          <a:stretch>
            <a:fillRect/>
          </a:stretch>
        </p:blipFill>
        <p:spPr>
          <a:xfrm>
            <a:off x="7824603" y="5372788"/>
            <a:ext cx="3990928" cy="1253469"/>
          </a:xfrm>
          <a:prstGeom prst="rect">
            <a:avLst/>
          </a:prstGeom>
        </p:spPr>
      </p:pic>
      <p:pic>
        <p:nvPicPr>
          <p:cNvPr id="9" name="Picture 8">
            <a:extLst>
              <a:ext uri="{FF2B5EF4-FFF2-40B4-BE49-F238E27FC236}">
                <a16:creationId xmlns:a16="http://schemas.microsoft.com/office/drawing/2014/main" id="{FAB1F322-D1B0-A04A-5F4A-C2DA6501C05A}"/>
              </a:ext>
            </a:extLst>
          </p:cNvPr>
          <p:cNvPicPr>
            <a:picLocks noChangeAspect="1"/>
          </p:cNvPicPr>
          <p:nvPr/>
        </p:nvPicPr>
        <p:blipFill>
          <a:blip r:embed="rId3"/>
          <a:stretch>
            <a:fillRect/>
          </a:stretch>
        </p:blipFill>
        <p:spPr>
          <a:xfrm>
            <a:off x="2423318" y="231743"/>
            <a:ext cx="7345363" cy="2210979"/>
          </a:xfrm>
          <a:prstGeom prst="rect">
            <a:avLst/>
          </a:prstGeom>
        </p:spPr>
      </p:pic>
    </p:spTree>
    <p:extLst>
      <p:ext uri="{BB962C8B-B14F-4D97-AF65-F5344CB8AC3E}">
        <p14:creationId xmlns:p14="http://schemas.microsoft.com/office/powerpoint/2010/main" val="1292461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F5C50-B5BA-C8CE-3352-8188464F3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6BDB8E-50B0-CD6E-66ED-69E61966E54A}"/>
              </a:ext>
            </a:extLst>
          </p:cNvPr>
          <p:cNvSpPr>
            <a:spLocks noGrp="1"/>
          </p:cNvSpPr>
          <p:nvPr>
            <p:ph type="title"/>
          </p:nvPr>
        </p:nvSpPr>
        <p:spPr/>
        <p:txBody>
          <a:bodyPr/>
          <a:lstStyle/>
          <a:p>
            <a:r>
              <a:rPr lang="en-IN" dirty="0"/>
              <a:t>Progress Of </a:t>
            </a:r>
            <a:r>
              <a:rPr lang="en-IN" dirty="0" err="1"/>
              <a:t>AirVoyager</a:t>
            </a:r>
            <a:endParaRPr lang="en-IN" dirty="0"/>
          </a:p>
        </p:txBody>
      </p:sp>
      <p:pic>
        <p:nvPicPr>
          <p:cNvPr id="7" name="Content Placeholder 6">
            <a:extLst>
              <a:ext uri="{FF2B5EF4-FFF2-40B4-BE49-F238E27FC236}">
                <a16:creationId xmlns:a16="http://schemas.microsoft.com/office/drawing/2014/main" id="{5F91344C-0502-B4CF-8358-E0DFB0A985FD}"/>
              </a:ext>
            </a:extLst>
          </p:cNvPr>
          <p:cNvPicPr>
            <a:picLocks noGrp="1" noChangeAspect="1"/>
          </p:cNvPicPr>
          <p:nvPr>
            <p:ph sz="quarter" idx="13"/>
          </p:nvPr>
        </p:nvPicPr>
        <p:blipFill>
          <a:blip r:embed="rId2"/>
          <a:stretch>
            <a:fillRect/>
          </a:stretch>
        </p:blipFill>
        <p:spPr>
          <a:xfrm>
            <a:off x="838200" y="2795656"/>
            <a:ext cx="3451225" cy="2736713"/>
          </a:xfrm>
        </p:spPr>
      </p:pic>
      <p:pic>
        <p:nvPicPr>
          <p:cNvPr id="9" name="Content Placeholder 8">
            <a:extLst>
              <a:ext uri="{FF2B5EF4-FFF2-40B4-BE49-F238E27FC236}">
                <a16:creationId xmlns:a16="http://schemas.microsoft.com/office/drawing/2014/main" id="{15B1EE40-3D9E-E630-BB14-32111B48C619}"/>
              </a:ext>
            </a:extLst>
          </p:cNvPr>
          <p:cNvPicPr>
            <a:picLocks noGrp="1" noChangeAspect="1"/>
          </p:cNvPicPr>
          <p:nvPr>
            <p:ph sz="quarter" idx="14"/>
          </p:nvPr>
        </p:nvPicPr>
        <p:blipFill>
          <a:blip r:embed="rId3"/>
          <a:stretch>
            <a:fillRect/>
          </a:stretch>
        </p:blipFill>
        <p:spPr>
          <a:xfrm>
            <a:off x="4370388" y="2324780"/>
            <a:ext cx="3451225" cy="3678466"/>
          </a:xfrm>
        </p:spPr>
      </p:pic>
      <p:pic>
        <p:nvPicPr>
          <p:cNvPr id="11" name="Content Placeholder 10">
            <a:extLst>
              <a:ext uri="{FF2B5EF4-FFF2-40B4-BE49-F238E27FC236}">
                <a16:creationId xmlns:a16="http://schemas.microsoft.com/office/drawing/2014/main" id="{F4D625D9-05AC-3854-BBCB-BABD73DEA03D}"/>
              </a:ext>
            </a:extLst>
          </p:cNvPr>
          <p:cNvPicPr>
            <a:picLocks noGrp="1" noChangeAspect="1"/>
          </p:cNvPicPr>
          <p:nvPr>
            <p:ph sz="quarter" idx="15"/>
          </p:nvPr>
        </p:nvPicPr>
        <p:blipFill>
          <a:blip r:embed="rId4"/>
          <a:stretch>
            <a:fillRect/>
          </a:stretch>
        </p:blipFill>
        <p:spPr>
          <a:xfrm>
            <a:off x="7902575" y="2554796"/>
            <a:ext cx="3451225" cy="3218433"/>
          </a:xfrm>
        </p:spPr>
      </p:pic>
    </p:spTree>
    <p:extLst>
      <p:ext uri="{BB962C8B-B14F-4D97-AF65-F5344CB8AC3E}">
        <p14:creationId xmlns:p14="http://schemas.microsoft.com/office/powerpoint/2010/main" val="17634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FAA4C-0983-2912-AC39-E3F1FA3D56B7}"/>
              </a:ext>
            </a:extLst>
          </p:cNvPr>
          <p:cNvSpPr>
            <a:spLocks noGrp="1"/>
          </p:cNvSpPr>
          <p:nvPr>
            <p:ph type="title"/>
          </p:nvPr>
        </p:nvSpPr>
        <p:spPr/>
        <p:txBody>
          <a:bodyPr/>
          <a:lstStyle/>
          <a:p>
            <a:r>
              <a:rPr lang="en-IN" dirty="0"/>
              <a:t>Problem Statement For </a:t>
            </a:r>
            <a:r>
              <a:rPr lang="en-IN" dirty="0" err="1"/>
              <a:t>AirVoyager</a:t>
            </a:r>
            <a:endParaRPr lang="en-IN" dirty="0"/>
          </a:p>
        </p:txBody>
      </p:sp>
      <p:sp>
        <p:nvSpPr>
          <p:cNvPr id="3" name="Content Placeholder 2">
            <a:extLst>
              <a:ext uri="{FF2B5EF4-FFF2-40B4-BE49-F238E27FC236}">
                <a16:creationId xmlns:a16="http://schemas.microsoft.com/office/drawing/2014/main" id="{552667D6-63FB-B47E-1DE0-9F1DD78968D0}"/>
              </a:ext>
            </a:extLst>
          </p:cNvPr>
          <p:cNvSpPr>
            <a:spLocks noGrp="1"/>
          </p:cNvSpPr>
          <p:nvPr>
            <p:ph idx="1"/>
          </p:nvPr>
        </p:nvSpPr>
        <p:spPr>
          <a:xfrm>
            <a:off x="838200" y="2051265"/>
            <a:ext cx="10515600" cy="4441610"/>
          </a:xfrm>
        </p:spPr>
        <p:txBody>
          <a:bodyPr>
            <a:normAutofit fontScale="92500" lnSpcReduction="20000"/>
          </a:bodyPr>
          <a:lstStyle/>
          <a:p>
            <a:r>
              <a:rPr lang="en-US" dirty="0"/>
              <a:t>Data Inconsistency Between Booking and Flight Modules</a:t>
            </a:r>
          </a:p>
          <a:p>
            <a:pPr lvl="1"/>
            <a:r>
              <a:rPr lang="en-US" dirty="0"/>
              <a:t>Problem: In some systems, bookings are disconnected from flight data, leading to inconsistency.</a:t>
            </a:r>
          </a:p>
          <a:p>
            <a:pPr lvl="1"/>
            <a:r>
              <a:rPr lang="en-US" dirty="0"/>
              <a:t>Solution: Integrated design where bookings are directly tied to existing flights in the database, ensuring consistent data access. </a:t>
            </a:r>
          </a:p>
          <a:p>
            <a:r>
              <a:rPr lang="en-US" dirty="0"/>
              <a:t>Security Risks in Authentication</a:t>
            </a:r>
          </a:p>
          <a:p>
            <a:pPr lvl="1"/>
            <a:r>
              <a:rPr lang="en-US" dirty="0"/>
              <a:t>Problem: Many basic websites store passwords in plain text, risking user privacy.</a:t>
            </a:r>
          </a:p>
          <a:p>
            <a:pPr lvl="1"/>
            <a:r>
              <a:rPr lang="en-US" dirty="0"/>
              <a:t>Solution: The login system implements hashed passwords and session-based login for better security.</a:t>
            </a:r>
          </a:p>
          <a:p>
            <a:r>
              <a:rPr lang="en-US" dirty="0"/>
              <a:t>Manual Ticket Booking Hassles</a:t>
            </a:r>
          </a:p>
          <a:p>
            <a:pPr lvl="1"/>
            <a:r>
              <a:rPr lang="en-US" dirty="0"/>
              <a:t>Problem: In traditional systems, booking flights involves manual data entry, long queues, or agent dependency.</a:t>
            </a:r>
          </a:p>
          <a:p>
            <a:pPr lvl="1"/>
            <a:r>
              <a:rPr lang="en-US" dirty="0"/>
              <a:t>Solution: A fully online, user-driven system that automates booking and boarding pass generation—minimizing human errors and time delays.</a:t>
            </a:r>
          </a:p>
        </p:txBody>
      </p:sp>
    </p:spTree>
    <p:extLst>
      <p:ext uri="{BB962C8B-B14F-4D97-AF65-F5344CB8AC3E}">
        <p14:creationId xmlns:p14="http://schemas.microsoft.com/office/powerpoint/2010/main" val="2832331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DDCE0-2141-52CA-46AA-2ACF14CD5273}"/>
              </a:ext>
            </a:extLst>
          </p:cNvPr>
          <p:cNvSpPr>
            <a:spLocks noGrp="1"/>
          </p:cNvSpPr>
          <p:nvPr>
            <p:ph type="title"/>
          </p:nvPr>
        </p:nvSpPr>
        <p:spPr/>
        <p:txBody>
          <a:bodyPr/>
          <a:lstStyle/>
          <a:p>
            <a:r>
              <a:rPr lang="en-IN" dirty="0"/>
              <a:t>Objectives for </a:t>
            </a:r>
            <a:r>
              <a:rPr lang="en-IN" dirty="0" err="1"/>
              <a:t>AirVoyager</a:t>
            </a:r>
            <a:endParaRPr lang="en-IN" dirty="0"/>
          </a:p>
        </p:txBody>
      </p:sp>
      <p:sp>
        <p:nvSpPr>
          <p:cNvPr id="3" name="Content Placeholder 2">
            <a:extLst>
              <a:ext uri="{FF2B5EF4-FFF2-40B4-BE49-F238E27FC236}">
                <a16:creationId xmlns:a16="http://schemas.microsoft.com/office/drawing/2014/main" id="{EBCC031C-C478-DD20-20F1-FE879CB87A73}"/>
              </a:ext>
            </a:extLst>
          </p:cNvPr>
          <p:cNvSpPr>
            <a:spLocks noGrp="1"/>
          </p:cNvSpPr>
          <p:nvPr>
            <p:ph sz="quarter" idx="13"/>
          </p:nvPr>
        </p:nvSpPr>
        <p:spPr/>
        <p:txBody>
          <a:bodyPr/>
          <a:lstStyle/>
          <a:p>
            <a:r>
              <a:rPr lang="en-US" dirty="0">
                <a:solidFill>
                  <a:schemeClr val="tx1"/>
                </a:solidFill>
              </a:rPr>
              <a:t>To design and implement a secure and user-friendly web-based flight booking system</a:t>
            </a:r>
          </a:p>
          <a:p>
            <a:endParaRPr lang="en-US" dirty="0">
              <a:solidFill>
                <a:schemeClr val="tx1"/>
              </a:solidFill>
            </a:endParaRPr>
          </a:p>
          <a:p>
            <a:r>
              <a:rPr lang="en-US" dirty="0">
                <a:solidFill>
                  <a:schemeClr val="tx1"/>
                </a:solidFill>
              </a:rPr>
              <a:t> Allow users to log in, view available flights, and book tickets with real-time flight data.</a:t>
            </a:r>
            <a:endParaRPr lang="en-IN" dirty="0">
              <a:solidFill>
                <a:schemeClr val="tx1"/>
              </a:solidFill>
            </a:endParaRPr>
          </a:p>
        </p:txBody>
      </p:sp>
      <p:sp>
        <p:nvSpPr>
          <p:cNvPr id="4" name="Content Placeholder 3">
            <a:extLst>
              <a:ext uri="{FF2B5EF4-FFF2-40B4-BE49-F238E27FC236}">
                <a16:creationId xmlns:a16="http://schemas.microsoft.com/office/drawing/2014/main" id="{7C2131D0-2A1B-4921-9768-AF9B18786777}"/>
              </a:ext>
            </a:extLst>
          </p:cNvPr>
          <p:cNvSpPr>
            <a:spLocks noGrp="1"/>
          </p:cNvSpPr>
          <p:nvPr>
            <p:ph sz="quarter" idx="14"/>
          </p:nvPr>
        </p:nvSpPr>
        <p:spPr/>
        <p:txBody>
          <a:bodyPr/>
          <a:lstStyle/>
          <a:p>
            <a:r>
              <a:rPr lang="en-US" dirty="0">
                <a:solidFill>
                  <a:schemeClr val="tx1"/>
                </a:solidFill>
              </a:rPr>
              <a:t>To automate the boarding pass generation process using dynamic data and barcode integration</a:t>
            </a:r>
          </a:p>
          <a:p>
            <a:endParaRPr lang="en-US" dirty="0">
              <a:solidFill>
                <a:schemeClr val="tx1"/>
              </a:solidFill>
            </a:endParaRPr>
          </a:p>
          <a:p>
            <a:r>
              <a:rPr lang="en-US" dirty="0">
                <a:solidFill>
                  <a:schemeClr val="tx1"/>
                </a:solidFill>
              </a:rPr>
              <a:t> Generate personalized boarding passes instantly upon successful booking, reducing manual workload.</a:t>
            </a:r>
            <a:endParaRPr lang="en-IN" dirty="0">
              <a:solidFill>
                <a:schemeClr val="tx1"/>
              </a:solidFill>
            </a:endParaRPr>
          </a:p>
        </p:txBody>
      </p:sp>
      <p:sp>
        <p:nvSpPr>
          <p:cNvPr id="5" name="Content Placeholder 4">
            <a:extLst>
              <a:ext uri="{FF2B5EF4-FFF2-40B4-BE49-F238E27FC236}">
                <a16:creationId xmlns:a16="http://schemas.microsoft.com/office/drawing/2014/main" id="{D99298F9-3B13-8FEB-BFF5-E58172735E03}"/>
              </a:ext>
            </a:extLst>
          </p:cNvPr>
          <p:cNvSpPr>
            <a:spLocks noGrp="1"/>
          </p:cNvSpPr>
          <p:nvPr>
            <p:ph sz="quarter" idx="15"/>
          </p:nvPr>
        </p:nvSpPr>
        <p:spPr/>
        <p:txBody>
          <a:bodyPr/>
          <a:lstStyle/>
          <a:p>
            <a:r>
              <a:rPr lang="en-US" dirty="0">
                <a:solidFill>
                  <a:schemeClr val="tx1"/>
                </a:solidFill>
              </a:rPr>
              <a:t>To maintain a scalable and normalized backend database for efficient management of flights, users, and city routes</a:t>
            </a:r>
          </a:p>
          <a:p>
            <a:endParaRPr lang="en-US" dirty="0">
              <a:solidFill>
                <a:schemeClr val="tx1"/>
              </a:solidFill>
            </a:endParaRPr>
          </a:p>
          <a:p>
            <a:r>
              <a:rPr lang="en-US" dirty="0">
                <a:solidFill>
                  <a:schemeClr val="tx1"/>
                </a:solidFill>
              </a:rPr>
              <a:t> Ensure consistency, quick access, and easy future upgrades of the system architecture.</a:t>
            </a:r>
            <a:endParaRPr lang="en-IN" dirty="0">
              <a:solidFill>
                <a:schemeClr val="tx1"/>
              </a:solidFill>
            </a:endParaRPr>
          </a:p>
        </p:txBody>
      </p:sp>
    </p:spTree>
    <p:extLst>
      <p:ext uri="{BB962C8B-B14F-4D97-AF65-F5344CB8AC3E}">
        <p14:creationId xmlns:p14="http://schemas.microsoft.com/office/powerpoint/2010/main" val="1027858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EAC0526C-6411-93CF-3D2F-F8CDC88271DE}"/>
              </a:ext>
            </a:extLst>
          </p:cNvPr>
          <p:cNvPicPr>
            <a:picLocks noGrp="1" noChangeAspect="1"/>
          </p:cNvPicPr>
          <p:nvPr>
            <p:ph sz="quarter" idx="14"/>
          </p:nvPr>
        </p:nvPicPr>
        <p:blipFill>
          <a:blip r:embed="rId2"/>
          <a:stretch>
            <a:fillRect/>
          </a:stretch>
        </p:blipFill>
        <p:spPr>
          <a:xfrm>
            <a:off x="7611533" y="-12701"/>
            <a:ext cx="4580467" cy="6870701"/>
          </a:xfrm>
          <a:prstGeom prst="rect">
            <a:avLst/>
          </a:prstGeom>
        </p:spPr>
      </p:pic>
      <p:sp>
        <p:nvSpPr>
          <p:cNvPr id="2" name="Title 1">
            <a:extLst>
              <a:ext uri="{FF2B5EF4-FFF2-40B4-BE49-F238E27FC236}">
                <a16:creationId xmlns:a16="http://schemas.microsoft.com/office/drawing/2014/main" id="{4021CC76-E544-4A20-BB9D-12BE360018E9}"/>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C2686811-7CF8-5B9B-2909-AF17C74076FD}"/>
              </a:ext>
            </a:extLst>
          </p:cNvPr>
          <p:cNvSpPr>
            <a:spLocks noGrp="1"/>
          </p:cNvSpPr>
          <p:nvPr>
            <p:ph sz="quarter" idx="13"/>
          </p:nvPr>
        </p:nvSpPr>
        <p:spPr>
          <a:xfrm>
            <a:off x="838199" y="2122488"/>
            <a:ext cx="6214533" cy="4083050"/>
          </a:xfrm>
        </p:spPr>
        <p:txBody>
          <a:bodyPr/>
          <a:lstStyle/>
          <a:p>
            <a:pPr>
              <a:buNone/>
            </a:pPr>
            <a:r>
              <a:rPr lang="en-US" dirty="0">
                <a:solidFill>
                  <a:schemeClr val="tx1"/>
                </a:solidFill>
              </a:rPr>
              <a:t>In today’s fast-paced digital world, the demand for efficient and hassle-free flight booking systems is higher than ever. This project presents a dynamic web-based flight booking platform that simplifies the entire travel reservation process — from browsing flights to generating boarding passes. Built using PHP, MySQL, and integrated with Python-based real-time flight data updating, the system focuses on user convenience, secure authentication, and automated document generation. By streamlining flight search, ticket booking, and boarding pass creation, this project addresses key inefficiencies in traditional booking methods and sets the stage for smarter travel solutions.</a:t>
            </a:r>
          </a:p>
          <a:p>
            <a:pPr>
              <a:buNone/>
            </a:pPr>
            <a:r>
              <a:rPr lang="en-US" dirty="0">
                <a:solidFill>
                  <a:schemeClr val="tx1"/>
                </a:solidFill>
              </a:rPr>
              <a:t>We can solve the major issues in traditional flight booking systems by using databases.</a:t>
            </a:r>
          </a:p>
        </p:txBody>
      </p:sp>
    </p:spTree>
    <p:extLst>
      <p:ext uri="{BB962C8B-B14F-4D97-AF65-F5344CB8AC3E}">
        <p14:creationId xmlns:p14="http://schemas.microsoft.com/office/powerpoint/2010/main" val="869271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050E8-087E-7CD1-1907-7FF2A2DD357A}"/>
              </a:ext>
            </a:extLst>
          </p:cNvPr>
          <p:cNvSpPr>
            <a:spLocks noGrp="1"/>
          </p:cNvSpPr>
          <p:nvPr>
            <p:ph type="title"/>
          </p:nvPr>
        </p:nvSpPr>
        <p:spPr/>
        <p:txBody>
          <a:bodyPr/>
          <a:lstStyle/>
          <a:p>
            <a:r>
              <a:rPr lang="en-IN" dirty="0"/>
              <a:t>Identification Of Entities</a:t>
            </a:r>
          </a:p>
        </p:txBody>
      </p:sp>
      <p:sp>
        <p:nvSpPr>
          <p:cNvPr id="8" name="TextBox 7">
            <a:extLst>
              <a:ext uri="{FF2B5EF4-FFF2-40B4-BE49-F238E27FC236}">
                <a16:creationId xmlns:a16="http://schemas.microsoft.com/office/drawing/2014/main" id="{51753975-7005-1AC5-9D21-72CFB025E8CD}"/>
              </a:ext>
            </a:extLst>
          </p:cNvPr>
          <p:cNvSpPr txBox="1"/>
          <p:nvPr/>
        </p:nvSpPr>
        <p:spPr>
          <a:xfrm>
            <a:off x="355600" y="2201333"/>
            <a:ext cx="3801533" cy="1754326"/>
          </a:xfrm>
          <a:prstGeom prst="rect">
            <a:avLst/>
          </a:prstGeom>
          <a:noFill/>
        </p:spPr>
        <p:txBody>
          <a:bodyPr wrap="square" rtlCol="0">
            <a:spAutoFit/>
          </a:bodyPr>
          <a:lstStyle/>
          <a:p>
            <a:pPr algn="ctr"/>
            <a:r>
              <a:rPr lang="en-US" b="1" dirty="0"/>
              <a:t>User</a:t>
            </a:r>
          </a:p>
          <a:p>
            <a:pPr marL="285750" indent="-285750">
              <a:buFont typeface="Arial" panose="020B0604020202020204" pitchFamily="34" charset="0"/>
              <a:buChar char="•"/>
            </a:pPr>
            <a:r>
              <a:rPr lang="en-US" dirty="0"/>
              <a:t>Represents the person accessing the system to book flights.</a:t>
            </a:r>
          </a:p>
          <a:p>
            <a:pPr marL="285750" indent="-285750">
              <a:buFont typeface="Arial" panose="020B0604020202020204" pitchFamily="34" charset="0"/>
              <a:buChar char="•"/>
            </a:pPr>
            <a:r>
              <a:rPr lang="en-US" dirty="0"/>
              <a:t>Stores credentials like username and password for login and authentication.</a:t>
            </a:r>
            <a:endParaRPr lang="en-IN" dirty="0"/>
          </a:p>
        </p:txBody>
      </p:sp>
      <p:sp>
        <p:nvSpPr>
          <p:cNvPr id="3" name="TextBox 2">
            <a:extLst>
              <a:ext uri="{FF2B5EF4-FFF2-40B4-BE49-F238E27FC236}">
                <a16:creationId xmlns:a16="http://schemas.microsoft.com/office/drawing/2014/main" id="{0317B4F0-541B-F47B-0812-8FC67E0BD7E6}"/>
              </a:ext>
            </a:extLst>
          </p:cNvPr>
          <p:cNvSpPr txBox="1"/>
          <p:nvPr/>
        </p:nvSpPr>
        <p:spPr>
          <a:xfrm>
            <a:off x="4360333" y="2192191"/>
            <a:ext cx="3801533" cy="2031325"/>
          </a:xfrm>
          <a:prstGeom prst="rect">
            <a:avLst/>
          </a:prstGeom>
          <a:noFill/>
        </p:spPr>
        <p:txBody>
          <a:bodyPr wrap="square" rtlCol="0">
            <a:spAutoFit/>
          </a:bodyPr>
          <a:lstStyle/>
          <a:p>
            <a:pPr algn="ctr"/>
            <a:r>
              <a:rPr lang="en-US" b="1" dirty="0"/>
              <a:t>Flight</a:t>
            </a:r>
          </a:p>
          <a:p>
            <a:pPr marL="285750" indent="-285750">
              <a:buFont typeface="Arial" panose="020B0604020202020204" pitchFamily="34" charset="0"/>
              <a:buChar char="•"/>
            </a:pPr>
            <a:r>
              <a:rPr lang="en-US" dirty="0"/>
              <a:t>Represents an available flight that users can book.</a:t>
            </a:r>
          </a:p>
          <a:p>
            <a:pPr marL="285750" indent="-285750">
              <a:buFont typeface="Arial" panose="020B0604020202020204" pitchFamily="34" charset="0"/>
              <a:buChar char="•"/>
            </a:pPr>
            <a:r>
              <a:rPr lang="en-US" dirty="0"/>
              <a:t>Includes attributes like </a:t>
            </a:r>
            <a:r>
              <a:rPr lang="en-US" dirty="0" err="1"/>
              <a:t>flight_id</a:t>
            </a:r>
            <a:r>
              <a:rPr lang="en-US" dirty="0"/>
              <a:t>, source, destination, </a:t>
            </a:r>
            <a:r>
              <a:rPr lang="en-US" dirty="0" err="1"/>
              <a:t>departure_time</a:t>
            </a:r>
            <a:r>
              <a:rPr lang="en-US" dirty="0"/>
              <a:t>, </a:t>
            </a:r>
            <a:r>
              <a:rPr lang="en-US" dirty="0" err="1"/>
              <a:t>arrival_time</a:t>
            </a:r>
            <a:r>
              <a:rPr lang="en-US" dirty="0"/>
              <a:t>, price, and </a:t>
            </a:r>
            <a:r>
              <a:rPr lang="en-US" dirty="0" err="1"/>
              <a:t>seats_available</a:t>
            </a:r>
            <a:r>
              <a:rPr lang="en-US" dirty="0"/>
              <a:t>.</a:t>
            </a:r>
            <a:endParaRPr lang="en-IN" dirty="0"/>
          </a:p>
        </p:txBody>
      </p:sp>
      <p:sp>
        <p:nvSpPr>
          <p:cNvPr id="4" name="TextBox 3">
            <a:extLst>
              <a:ext uri="{FF2B5EF4-FFF2-40B4-BE49-F238E27FC236}">
                <a16:creationId xmlns:a16="http://schemas.microsoft.com/office/drawing/2014/main" id="{D7E0A5CE-15A8-8EA3-C5D3-12F5785D0179}"/>
              </a:ext>
            </a:extLst>
          </p:cNvPr>
          <p:cNvSpPr txBox="1"/>
          <p:nvPr/>
        </p:nvSpPr>
        <p:spPr>
          <a:xfrm>
            <a:off x="8161866" y="2192191"/>
            <a:ext cx="3801533" cy="2308324"/>
          </a:xfrm>
          <a:prstGeom prst="rect">
            <a:avLst/>
          </a:prstGeom>
          <a:noFill/>
        </p:spPr>
        <p:txBody>
          <a:bodyPr wrap="square" rtlCol="0">
            <a:spAutoFit/>
          </a:bodyPr>
          <a:lstStyle/>
          <a:p>
            <a:pPr algn="ctr"/>
            <a:r>
              <a:rPr lang="en-US" b="1" dirty="0"/>
              <a:t>Booking</a:t>
            </a:r>
          </a:p>
          <a:p>
            <a:pPr marL="285750" indent="-285750">
              <a:buFont typeface="Arial" panose="020B0604020202020204" pitchFamily="34" charset="0"/>
              <a:buChar char="•"/>
            </a:pPr>
            <a:r>
              <a:rPr lang="en-US" dirty="0"/>
              <a:t>Represents a ticket reservation made by a user for a specific flight.</a:t>
            </a:r>
          </a:p>
          <a:p>
            <a:pPr marL="285750" indent="-285750">
              <a:buFont typeface="Arial" panose="020B0604020202020204" pitchFamily="34" charset="0"/>
              <a:buChar char="•"/>
            </a:pPr>
            <a:r>
              <a:rPr lang="en-US" dirty="0"/>
              <a:t>Links a user to a flight and includes details like </a:t>
            </a:r>
            <a:r>
              <a:rPr lang="en-US" dirty="0" err="1"/>
              <a:t>booking_id</a:t>
            </a:r>
            <a:r>
              <a:rPr lang="en-US" dirty="0"/>
              <a:t>, </a:t>
            </a:r>
            <a:r>
              <a:rPr lang="en-US" dirty="0" err="1"/>
              <a:t>passenger_name</a:t>
            </a:r>
            <a:r>
              <a:rPr lang="en-US" dirty="0"/>
              <a:t>, email, </a:t>
            </a:r>
            <a:r>
              <a:rPr lang="en-US" dirty="0" err="1"/>
              <a:t>seat_number</a:t>
            </a:r>
            <a:r>
              <a:rPr lang="en-US" dirty="0"/>
              <a:t>, and date.</a:t>
            </a:r>
            <a:endParaRPr lang="en-IN" dirty="0"/>
          </a:p>
        </p:txBody>
      </p:sp>
      <p:sp>
        <p:nvSpPr>
          <p:cNvPr id="5" name="TextBox 4">
            <a:extLst>
              <a:ext uri="{FF2B5EF4-FFF2-40B4-BE49-F238E27FC236}">
                <a16:creationId xmlns:a16="http://schemas.microsoft.com/office/drawing/2014/main" id="{CDBEB53C-0A96-ACCF-7C4E-9FC2ECA50980}"/>
              </a:ext>
            </a:extLst>
          </p:cNvPr>
          <p:cNvSpPr txBox="1"/>
          <p:nvPr/>
        </p:nvSpPr>
        <p:spPr>
          <a:xfrm>
            <a:off x="2511202" y="4727958"/>
            <a:ext cx="3698261" cy="2308324"/>
          </a:xfrm>
          <a:prstGeom prst="rect">
            <a:avLst/>
          </a:prstGeom>
          <a:noFill/>
        </p:spPr>
        <p:txBody>
          <a:bodyPr wrap="square" rtlCol="0">
            <a:spAutoFit/>
          </a:bodyPr>
          <a:lstStyle/>
          <a:p>
            <a:pPr algn="ctr"/>
            <a:r>
              <a:rPr lang="en-US" b="1" dirty="0"/>
              <a:t>Boarding Pass</a:t>
            </a:r>
          </a:p>
          <a:p>
            <a:pPr marL="285750" indent="-285750">
              <a:buFont typeface="Arial" panose="020B0604020202020204" pitchFamily="34" charset="0"/>
              <a:buChar char="•"/>
            </a:pPr>
            <a:r>
              <a:rPr lang="en-US" dirty="0"/>
              <a:t>Represents the document generated after successful booking.</a:t>
            </a:r>
          </a:p>
          <a:p>
            <a:pPr marL="285750" indent="-285750">
              <a:buFont typeface="Arial" panose="020B0604020202020204" pitchFamily="34" charset="0"/>
              <a:buChar char="•"/>
            </a:pPr>
            <a:r>
              <a:rPr lang="en-US" dirty="0"/>
              <a:t>Contains </a:t>
            </a:r>
            <a:r>
              <a:rPr lang="en-US" dirty="0" err="1"/>
              <a:t>booking_id</a:t>
            </a:r>
            <a:r>
              <a:rPr lang="en-US" dirty="0"/>
              <a:t>, flight details, passenger info, and a barcode for check-in.</a:t>
            </a:r>
          </a:p>
          <a:p>
            <a:endParaRPr lang="en-IN" dirty="0"/>
          </a:p>
        </p:txBody>
      </p:sp>
      <p:sp>
        <p:nvSpPr>
          <p:cNvPr id="6" name="TextBox 5">
            <a:extLst>
              <a:ext uri="{FF2B5EF4-FFF2-40B4-BE49-F238E27FC236}">
                <a16:creationId xmlns:a16="http://schemas.microsoft.com/office/drawing/2014/main" id="{BFB6932D-5A5D-6DE0-772A-7B0861AACE4B}"/>
              </a:ext>
            </a:extLst>
          </p:cNvPr>
          <p:cNvSpPr txBox="1"/>
          <p:nvPr/>
        </p:nvSpPr>
        <p:spPr>
          <a:xfrm>
            <a:off x="6311899" y="4727958"/>
            <a:ext cx="3699933" cy="1477328"/>
          </a:xfrm>
          <a:prstGeom prst="rect">
            <a:avLst/>
          </a:prstGeom>
          <a:noFill/>
        </p:spPr>
        <p:txBody>
          <a:bodyPr wrap="square" rtlCol="0">
            <a:spAutoFit/>
          </a:bodyPr>
          <a:lstStyle/>
          <a:p>
            <a:pPr algn="ctr"/>
            <a:r>
              <a:rPr lang="en-US" b="1" dirty="0"/>
              <a:t>City</a:t>
            </a:r>
          </a:p>
          <a:p>
            <a:pPr marL="285750" indent="-285750">
              <a:buFont typeface="Arial" panose="020B0604020202020204" pitchFamily="34" charset="0"/>
              <a:buChar char="•"/>
            </a:pPr>
            <a:r>
              <a:rPr lang="en-US" dirty="0"/>
              <a:t>Represents the source and destination cities for flights.</a:t>
            </a:r>
          </a:p>
          <a:p>
            <a:pPr marL="285750" indent="-285750">
              <a:buFont typeface="Arial" panose="020B0604020202020204" pitchFamily="34" charset="0"/>
              <a:buChar char="•"/>
            </a:pPr>
            <a:r>
              <a:rPr lang="en-US" dirty="0"/>
              <a:t>Attributes include </a:t>
            </a:r>
            <a:r>
              <a:rPr lang="en-US" dirty="0" err="1"/>
              <a:t>city_id</a:t>
            </a:r>
            <a:r>
              <a:rPr lang="en-US" dirty="0"/>
              <a:t> and </a:t>
            </a:r>
            <a:r>
              <a:rPr lang="en-US" dirty="0" err="1"/>
              <a:t>city_name</a:t>
            </a:r>
            <a:r>
              <a:rPr lang="en-US" dirty="0"/>
              <a:t>.</a:t>
            </a:r>
            <a:endParaRPr lang="en-IN" dirty="0"/>
          </a:p>
        </p:txBody>
      </p:sp>
    </p:spTree>
    <p:extLst>
      <p:ext uri="{BB962C8B-B14F-4D97-AF65-F5344CB8AC3E}">
        <p14:creationId xmlns:p14="http://schemas.microsoft.com/office/powerpoint/2010/main" val="2338884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361F82-E361-460C-9129-90468C1B2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F44D00-C3B1-3B93-5D06-E1E1ABA7EAFB}"/>
              </a:ext>
            </a:extLst>
          </p:cNvPr>
          <p:cNvSpPr>
            <a:spLocks noGrp="1"/>
          </p:cNvSpPr>
          <p:nvPr>
            <p:ph type="title"/>
          </p:nvPr>
        </p:nvSpPr>
        <p:spPr/>
        <p:txBody>
          <a:bodyPr/>
          <a:lstStyle/>
          <a:p>
            <a:r>
              <a:rPr lang="en-IN" dirty="0"/>
              <a:t>Identification of Relationships</a:t>
            </a:r>
          </a:p>
        </p:txBody>
      </p:sp>
      <p:sp>
        <p:nvSpPr>
          <p:cNvPr id="8" name="TextBox 7">
            <a:extLst>
              <a:ext uri="{FF2B5EF4-FFF2-40B4-BE49-F238E27FC236}">
                <a16:creationId xmlns:a16="http://schemas.microsoft.com/office/drawing/2014/main" id="{3D2974E1-A97E-C2F5-F57D-217CE267978C}"/>
              </a:ext>
            </a:extLst>
          </p:cNvPr>
          <p:cNvSpPr txBox="1"/>
          <p:nvPr/>
        </p:nvSpPr>
        <p:spPr>
          <a:xfrm>
            <a:off x="1303867" y="1985434"/>
            <a:ext cx="3801533" cy="2308324"/>
          </a:xfrm>
          <a:prstGeom prst="rect">
            <a:avLst/>
          </a:prstGeom>
          <a:noFill/>
        </p:spPr>
        <p:txBody>
          <a:bodyPr wrap="square" rtlCol="0">
            <a:spAutoFit/>
          </a:bodyPr>
          <a:lstStyle/>
          <a:p>
            <a:pPr algn="ctr"/>
            <a:r>
              <a:rPr lang="en-US" b="1" dirty="0"/>
              <a:t>Books (between User and Booking)</a:t>
            </a:r>
          </a:p>
          <a:p>
            <a:pPr marL="285750" indent="-285750">
              <a:buFont typeface="Arial" panose="020B0604020202020204" pitchFamily="34" charset="0"/>
              <a:buChar char="•"/>
            </a:pPr>
            <a:r>
              <a:rPr lang="en-US" dirty="0"/>
              <a:t>A User can make multiple Bookings.</a:t>
            </a:r>
          </a:p>
          <a:p>
            <a:pPr marL="285750" indent="-285750">
              <a:buFont typeface="Arial" panose="020B0604020202020204" pitchFamily="34" charset="0"/>
              <a:buChar char="•"/>
            </a:pPr>
            <a:r>
              <a:rPr lang="en-US" dirty="0"/>
              <a:t>Each Booking is associated with one User.</a:t>
            </a:r>
          </a:p>
          <a:p>
            <a:pPr marL="285750" indent="-285750">
              <a:buFont typeface="Arial" panose="020B0604020202020204" pitchFamily="34" charset="0"/>
              <a:buChar char="•"/>
            </a:pPr>
            <a:r>
              <a:rPr lang="en-US" dirty="0"/>
              <a:t>This is a one-to-many relationship.</a:t>
            </a:r>
            <a:endParaRPr lang="en-IN" dirty="0"/>
          </a:p>
        </p:txBody>
      </p:sp>
      <p:sp>
        <p:nvSpPr>
          <p:cNvPr id="3" name="TextBox 2">
            <a:extLst>
              <a:ext uri="{FF2B5EF4-FFF2-40B4-BE49-F238E27FC236}">
                <a16:creationId xmlns:a16="http://schemas.microsoft.com/office/drawing/2014/main" id="{75ADBA8B-F143-E079-84A7-66F836A6F6B4}"/>
              </a:ext>
            </a:extLst>
          </p:cNvPr>
          <p:cNvSpPr txBox="1"/>
          <p:nvPr/>
        </p:nvSpPr>
        <p:spPr>
          <a:xfrm>
            <a:off x="7086600" y="2031325"/>
            <a:ext cx="3801533" cy="2308324"/>
          </a:xfrm>
          <a:prstGeom prst="rect">
            <a:avLst/>
          </a:prstGeom>
          <a:noFill/>
        </p:spPr>
        <p:txBody>
          <a:bodyPr wrap="square" rtlCol="0">
            <a:spAutoFit/>
          </a:bodyPr>
          <a:lstStyle/>
          <a:p>
            <a:pPr algn="ctr"/>
            <a:r>
              <a:rPr lang="en-US" b="1" dirty="0" err="1"/>
              <a:t>Assigned_To</a:t>
            </a:r>
            <a:r>
              <a:rPr lang="en-US" b="1" dirty="0"/>
              <a:t> (between Booking and Flight)</a:t>
            </a:r>
          </a:p>
          <a:p>
            <a:pPr marL="285750" indent="-285750">
              <a:buFont typeface="Arial" panose="020B0604020202020204" pitchFamily="34" charset="0"/>
              <a:buChar char="•"/>
            </a:pPr>
            <a:r>
              <a:rPr lang="en-US" dirty="0"/>
              <a:t>Each Booking is assigned to one Flight.</a:t>
            </a:r>
          </a:p>
          <a:p>
            <a:pPr marL="285750" indent="-285750">
              <a:buFont typeface="Arial" panose="020B0604020202020204" pitchFamily="34" charset="0"/>
              <a:buChar char="•"/>
            </a:pPr>
            <a:r>
              <a:rPr lang="en-US" dirty="0"/>
              <a:t>A Flight can have multiple Bookings.</a:t>
            </a:r>
          </a:p>
          <a:p>
            <a:pPr marL="285750" indent="-285750">
              <a:buFont typeface="Arial" panose="020B0604020202020204" pitchFamily="34" charset="0"/>
              <a:buChar char="•"/>
            </a:pPr>
            <a:r>
              <a:rPr lang="en-US" dirty="0"/>
              <a:t>This is a many-to-one relationship.</a:t>
            </a:r>
            <a:endParaRPr lang="en-IN" dirty="0"/>
          </a:p>
        </p:txBody>
      </p:sp>
      <p:sp>
        <p:nvSpPr>
          <p:cNvPr id="4" name="TextBox 3">
            <a:extLst>
              <a:ext uri="{FF2B5EF4-FFF2-40B4-BE49-F238E27FC236}">
                <a16:creationId xmlns:a16="http://schemas.microsoft.com/office/drawing/2014/main" id="{9835D66D-82EB-5235-9334-7E345BD87BE2}"/>
              </a:ext>
            </a:extLst>
          </p:cNvPr>
          <p:cNvSpPr txBox="1"/>
          <p:nvPr/>
        </p:nvSpPr>
        <p:spPr>
          <a:xfrm>
            <a:off x="7086599" y="4542849"/>
            <a:ext cx="3801533" cy="2031325"/>
          </a:xfrm>
          <a:prstGeom prst="rect">
            <a:avLst/>
          </a:prstGeom>
          <a:noFill/>
        </p:spPr>
        <p:txBody>
          <a:bodyPr wrap="square" rtlCol="0">
            <a:spAutoFit/>
          </a:bodyPr>
          <a:lstStyle/>
          <a:p>
            <a:pPr algn="ctr"/>
            <a:r>
              <a:rPr lang="en-US" b="1" dirty="0"/>
              <a:t>Generates (between Booking and Boarding Pass)</a:t>
            </a:r>
          </a:p>
          <a:p>
            <a:pPr marL="285750" indent="-285750">
              <a:buFont typeface="Arial" panose="020B0604020202020204" pitchFamily="34" charset="0"/>
              <a:buChar char="•"/>
            </a:pPr>
            <a:r>
              <a:rPr lang="en-US" dirty="0"/>
              <a:t>Each Booking generates one Boarding Pass.</a:t>
            </a:r>
          </a:p>
          <a:p>
            <a:pPr marL="285750" indent="-285750">
              <a:buFont typeface="Arial" panose="020B0604020202020204" pitchFamily="34" charset="0"/>
              <a:buChar char="•"/>
            </a:pPr>
            <a:r>
              <a:rPr lang="en-US" dirty="0"/>
              <a:t>Each Boarding Pass is linked to one Booking.</a:t>
            </a:r>
          </a:p>
          <a:p>
            <a:pPr marL="285750" indent="-285750">
              <a:buFont typeface="Arial" panose="020B0604020202020204" pitchFamily="34" charset="0"/>
              <a:buChar char="•"/>
            </a:pPr>
            <a:r>
              <a:rPr lang="en-US" dirty="0"/>
              <a:t>This is a one-to-one relationship.</a:t>
            </a:r>
            <a:endParaRPr lang="en-IN" dirty="0"/>
          </a:p>
        </p:txBody>
      </p:sp>
      <p:sp>
        <p:nvSpPr>
          <p:cNvPr id="5" name="TextBox 4">
            <a:extLst>
              <a:ext uri="{FF2B5EF4-FFF2-40B4-BE49-F238E27FC236}">
                <a16:creationId xmlns:a16="http://schemas.microsoft.com/office/drawing/2014/main" id="{125F1474-1E64-6F9C-8204-E946E3B9085F}"/>
              </a:ext>
            </a:extLst>
          </p:cNvPr>
          <p:cNvSpPr txBox="1"/>
          <p:nvPr/>
        </p:nvSpPr>
        <p:spPr>
          <a:xfrm>
            <a:off x="1355502" y="4339649"/>
            <a:ext cx="3698261" cy="2585323"/>
          </a:xfrm>
          <a:prstGeom prst="rect">
            <a:avLst/>
          </a:prstGeom>
          <a:noFill/>
        </p:spPr>
        <p:txBody>
          <a:bodyPr wrap="square" rtlCol="0">
            <a:spAutoFit/>
          </a:bodyPr>
          <a:lstStyle/>
          <a:p>
            <a:pPr algn="ctr"/>
            <a:r>
              <a:rPr lang="en-US" b="1" dirty="0" err="1"/>
              <a:t>Operates_From</a:t>
            </a:r>
            <a:r>
              <a:rPr lang="en-US" b="1" dirty="0"/>
              <a:t> / </a:t>
            </a:r>
            <a:r>
              <a:rPr lang="en-US" b="1" dirty="0" err="1"/>
              <a:t>Operates_To</a:t>
            </a:r>
            <a:r>
              <a:rPr lang="en-US" b="1" dirty="0"/>
              <a:t> (between Flight and City)</a:t>
            </a:r>
          </a:p>
          <a:p>
            <a:pPr marL="285750" indent="-285750">
              <a:buFont typeface="Arial" panose="020B0604020202020204" pitchFamily="34" charset="0"/>
              <a:buChar char="•"/>
            </a:pPr>
            <a:r>
              <a:rPr lang="en-US" dirty="0"/>
              <a:t>A Flight originates from one City and arrives at another City.</a:t>
            </a:r>
          </a:p>
          <a:p>
            <a:pPr marL="285750" indent="-285750">
              <a:buFont typeface="Arial" panose="020B0604020202020204" pitchFamily="34" charset="0"/>
              <a:buChar char="•"/>
            </a:pPr>
            <a:r>
              <a:rPr lang="en-US" dirty="0"/>
              <a:t>Each City can be the source or destination for multiple Flights.</a:t>
            </a:r>
          </a:p>
          <a:p>
            <a:pPr marL="285750" indent="-285750">
              <a:buFont typeface="Arial" panose="020B0604020202020204" pitchFamily="34" charset="0"/>
              <a:buChar char="•"/>
            </a:pPr>
            <a:r>
              <a:rPr lang="en-US" dirty="0"/>
              <a:t>This is a many-to-one relationship (from Flight to City).</a:t>
            </a:r>
            <a:endParaRPr lang="en-IN" dirty="0"/>
          </a:p>
        </p:txBody>
      </p:sp>
    </p:spTree>
    <p:extLst>
      <p:ext uri="{BB962C8B-B14F-4D97-AF65-F5344CB8AC3E}">
        <p14:creationId xmlns:p14="http://schemas.microsoft.com/office/powerpoint/2010/main" val="1428161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CF25-88F5-CC18-55EF-21D6FE25D31C}"/>
              </a:ext>
            </a:extLst>
          </p:cNvPr>
          <p:cNvSpPr>
            <a:spLocks noGrp="1"/>
          </p:cNvSpPr>
          <p:nvPr>
            <p:ph type="title"/>
          </p:nvPr>
        </p:nvSpPr>
        <p:spPr/>
        <p:txBody>
          <a:bodyPr/>
          <a:lstStyle/>
          <a:p>
            <a:r>
              <a:rPr lang="en-IN" dirty="0"/>
              <a:t>Entity Relationship Diagram</a:t>
            </a:r>
          </a:p>
        </p:txBody>
      </p:sp>
      <p:pic>
        <p:nvPicPr>
          <p:cNvPr id="5" name="Content Placeholder 4">
            <a:extLst>
              <a:ext uri="{FF2B5EF4-FFF2-40B4-BE49-F238E27FC236}">
                <a16:creationId xmlns:a16="http://schemas.microsoft.com/office/drawing/2014/main" id="{7FBC1155-31F2-08A3-24A7-57B79702ACA6}"/>
              </a:ext>
            </a:extLst>
          </p:cNvPr>
          <p:cNvPicPr>
            <a:picLocks noGrp="1" noChangeAspect="1"/>
          </p:cNvPicPr>
          <p:nvPr>
            <p:ph idx="1"/>
          </p:nvPr>
        </p:nvPicPr>
        <p:blipFill>
          <a:blip r:embed="rId2"/>
          <a:stretch>
            <a:fillRect/>
          </a:stretch>
        </p:blipFill>
        <p:spPr>
          <a:xfrm>
            <a:off x="3805032" y="2051050"/>
            <a:ext cx="4581935" cy="4125913"/>
          </a:xfrm>
        </p:spPr>
      </p:pic>
    </p:spTree>
    <p:extLst>
      <p:ext uri="{BB962C8B-B14F-4D97-AF65-F5344CB8AC3E}">
        <p14:creationId xmlns:p14="http://schemas.microsoft.com/office/powerpoint/2010/main" val="1175474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433A6-BF63-8B6E-88EF-3C61EA991EA4}"/>
              </a:ext>
            </a:extLst>
          </p:cNvPr>
          <p:cNvSpPr>
            <a:spLocks noGrp="1"/>
          </p:cNvSpPr>
          <p:nvPr>
            <p:ph type="title"/>
          </p:nvPr>
        </p:nvSpPr>
        <p:spPr/>
        <p:txBody>
          <a:bodyPr/>
          <a:lstStyle/>
          <a:p>
            <a:r>
              <a:rPr lang="en-IN" dirty="0"/>
              <a:t>Novelty</a:t>
            </a:r>
          </a:p>
        </p:txBody>
      </p:sp>
      <p:pic>
        <p:nvPicPr>
          <p:cNvPr id="48" name="Image 0" descr="preencoded.png">
            <a:extLst>
              <a:ext uri="{FF2B5EF4-FFF2-40B4-BE49-F238E27FC236}">
                <a16:creationId xmlns:a16="http://schemas.microsoft.com/office/drawing/2014/main" id="{B8A00D1D-FC34-96BE-30F8-777C1B06BFEE}"/>
              </a:ext>
            </a:extLst>
          </p:cNvPr>
          <p:cNvPicPr>
            <a:picLocks noChangeAspect="1"/>
          </p:cNvPicPr>
          <p:nvPr/>
        </p:nvPicPr>
        <p:blipFill>
          <a:blip r:embed="rId2">
            <a:grayscl/>
          </a:blip>
          <a:stretch>
            <a:fillRect/>
          </a:stretch>
        </p:blipFill>
        <p:spPr>
          <a:xfrm>
            <a:off x="1931570" y="1613059"/>
            <a:ext cx="1931570" cy="1705451"/>
          </a:xfrm>
          <a:prstGeom prst="rect">
            <a:avLst/>
          </a:prstGeom>
        </p:spPr>
      </p:pic>
      <p:sp>
        <p:nvSpPr>
          <p:cNvPr id="49" name="Text 1">
            <a:extLst>
              <a:ext uri="{FF2B5EF4-FFF2-40B4-BE49-F238E27FC236}">
                <a16:creationId xmlns:a16="http://schemas.microsoft.com/office/drawing/2014/main" id="{3D82F5C1-9EE2-E88E-C05B-43A58E0E5430}"/>
              </a:ext>
            </a:extLst>
          </p:cNvPr>
          <p:cNvSpPr/>
          <p:nvPr/>
        </p:nvSpPr>
        <p:spPr>
          <a:xfrm>
            <a:off x="2845419" y="2479953"/>
            <a:ext cx="103872" cy="453509"/>
          </a:xfrm>
          <a:prstGeom prst="rect">
            <a:avLst/>
          </a:prstGeom>
          <a:noFill/>
          <a:ln/>
        </p:spPr>
        <p:txBody>
          <a:bodyPr wrap="none" lIns="0" tIns="0" rIns="0" bIns="0" rtlCol="0" anchor="t"/>
          <a:lstStyle/>
          <a:p>
            <a:pPr marL="0" indent="0" algn="ctr">
              <a:lnSpc>
                <a:spcPts val="3550"/>
              </a:lnSpc>
              <a:buNone/>
            </a:pPr>
            <a:r>
              <a:rPr lang="en-US" sz="2200" b="1" kern="0" spc="-45" dirty="0">
                <a:solidFill>
                  <a:srgbClr val="272525"/>
                </a:solidFill>
                <a:latin typeface="Petrona Bold" pitchFamily="34" charset="0"/>
                <a:ea typeface="Petrona Bold" pitchFamily="34" charset="-122"/>
                <a:cs typeface="Petrona Bold" pitchFamily="34" charset="-120"/>
              </a:rPr>
              <a:t>1</a:t>
            </a:r>
            <a:endParaRPr lang="en-US" sz="2200" dirty="0"/>
          </a:p>
        </p:txBody>
      </p:sp>
      <p:sp>
        <p:nvSpPr>
          <p:cNvPr id="50" name="Text 2">
            <a:extLst>
              <a:ext uri="{FF2B5EF4-FFF2-40B4-BE49-F238E27FC236}">
                <a16:creationId xmlns:a16="http://schemas.microsoft.com/office/drawing/2014/main" id="{EAAA743F-F6C8-55F2-4DE0-2B3EB967B5A6}"/>
              </a:ext>
            </a:extLst>
          </p:cNvPr>
          <p:cNvSpPr/>
          <p:nvPr/>
        </p:nvSpPr>
        <p:spPr>
          <a:xfrm>
            <a:off x="4530924" y="1855113"/>
            <a:ext cx="3806930"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Scalability &amp; Future Expansion</a:t>
            </a:r>
            <a:endParaRPr lang="en-US" sz="2450" dirty="0"/>
          </a:p>
        </p:txBody>
      </p:sp>
      <p:sp>
        <p:nvSpPr>
          <p:cNvPr id="51" name="Text 3">
            <a:extLst>
              <a:ext uri="{FF2B5EF4-FFF2-40B4-BE49-F238E27FC236}">
                <a16:creationId xmlns:a16="http://schemas.microsoft.com/office/drawing/2014/main" id="{09B4F83A-0BA5-B8C8-6EDF-10DF792D692F}"/>
              </a:ext>
            </a:extLst>
          </p:cNvPr>
          <p:cNvSpPr/>
          <p:nvPr/>
        </p:nvSpPr>
        <p:spPr>
          <a:xfrm>
            <a:off x="4530923" y="2381131"/>
            <a:ext cx="7407077"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Designed to accommodate future enhancements, such as multi-city bookings, loyalty programs, and AI-powered recommendations.</a:t>
            </a:r>
            <a:endParaRPr lang="en-US" sz="1750" dirty="0"/>
          </a:p>
        </p:txBody>
      </p:sp>
      <p:sp>
        <p:nvSpPr>
          <p:cNvPr id="52" name="Shape 4">
            <a:extLst>
              <a:ext uri="{FF2B5EF4-FFF2-40B4-BE49-F238E27FC236}">
                <a16:creationId xmlns:a16="http://schemas.microsoft.com/office/drawing/2014/main" id="{5700842A-705D-C246-42A9-0061FDC26333}"/>
              </a:ext>
            </a:extLst>
          </p:cNvPr>
          <p:cNvSpPr/>
          <p:nvPr/>
        </p:nvSpPr>
        <p:spPr>
          <a:xfrm>
            <a:off x="4360783" y="3346847"/>
            <a:ext cx="7712495" cy="15240"/>
          </a:xfrm>
          <a:prstGeom prst="roundRect">
            <a:avLst>
              <a:gd name="adj" fmla="val 625116"/>
            </a:avLst>
          </a:prstGeom>
          <a:solidFill>
            <a:srgbClr val="C6BDDA"/>
          </a:solidFill>
          <a:ln/>
        </p:spPr>
      </p:sp>
      <p:pic>
        <p:nvPicPr>
          <p:cNvPr id="53" name="Image 1" descr="preencoded.png">
            <a:extLst>
              <a:ext uri="{FF2B5EF4-FFF2-40B4-BE49-F238E27FC236}">
                <a16:creationId xmlns:a16="http://schemas.microsoft.com/office/drawing/2014/main" id="{49C70733-7ADE-5E42-9ED1-D4C55C29FDAB}"/>
              </a:ext>
            </a:extLst>
          </p:cNvPr>
          <p:cNvPicPr>
            <a:picLocks noChangeAspect="1"/>
          </p:cNvPicPr>
          <p:nvPr/>
        </p:nvPicPr>
        <p:blipFill>
          <a:blip r:embed="rId3">
            <a:grayscl/>
          </a:blip>
          <a:stretch>
            <a:fillRect/>
          </a:stretch>
        </p:blipFill>
        <p:spPr>
          <a:xfrm>
            <a:off x="965785" y="3382804"/>
            <a:ext cx="3863140" cy="1705451"/>
          </a:xfrm>
          <a:prstGeom prst="rect">
            <a:avLst/>
          </a:prstGeom>
        </p:spPr>
      </p:pic>
      <p:sp>
        <p:nvSpPr>
          <p:cNvPr id="54" name="Text 5">
            <a:extLst>
              <a:ext uri="{FF2B5EF4-FFF2-40B4-BE49-F238E27FC236}">
                <a16:creationId xmlns:a16="http://schemas.microsoft.com/office/drawing/2014/main" id="{D6475099-376F-C84D-FAB6-22FFF0267F2D}"/>
              </a:ext>
            </a:extLst>
          </p:cNvPr>
          <p:cNvSpPr/>
          <p:nvPr/>
        </p:nvSpPr>
        <p:spPr>
          <a:xfrm>
            <a:off x="2825773" y="4020265"/>
            <a:ext cx="139137" cy="453509"/>
          </a:xfrm>
          <a:prstGeom prst="rect">
            <a:avLst/>
          </a:prstGeom>
          <a:noFill/>
          <a:ln/>
        </p:spPr>
        <p:txBody>
          <a:bodyPr wrap="none" lIns="0" tIns="0" rIns="0" bIns="0" rtlCol="0" anchor="t"/>
          <a:lstStyle/>
          <a:p>
            <a:pPr marL="0" indent="0" algn="ctr">
              <a:lnSpc>
                <a:spcPts val="3550"/>
              </a:lnSpc>
              <a:buNone/>
            </a:pPr>
            <a:r>
              <a:rPr lang="en-US" sz="2200" b="1" kern="0" spc="-45" dirty="0">
                <a:solidFill>
                  <a:srgbClr val="272525"/>
                </a:solidFill>
                <a:latin typeface="Petrona Bold" pitchFamily="34" charset="0"/>
                <a:ea typeface="Petrona Bold" pitchFamily="34" charset="-122"/>
                <a:cs typeface="Petrona Bold" pitchFamily="34" charset="-120"/>
              </a:rPr>
              <a:t>2</a:t>
            </a:r>
            <a:endParaRPr lang="en-US" sz="2200" dirty="0"/>
          </a:p>
        </p:txBody>
      </p:sp>
      <p:sp>
        <p:nvSpPr>
          <p:cNvPr id="55" name="Text 6">
            <a:extLst>
              <a:ext uri="{FF2B5EF4-FFF2-40B4-BE49-F238E27FC236}">
                <a16:creationId xmlns:a16="http://schemas.microsoft.com/office/drawing/2014/main" id="{6F361C76-2B82-29E8-D1B7-85116749FCEB}"/>
              </a:ext>
            </a:extLst>
          </p:cNvPr>
          <p:cNvSpPr/>
          <p:nvPr/>
        </p:nvSpPr>
        <p:spPr>
          <a:xfrm>
            <a:off x="5607010" y="3617238"/>
            <a:ext cx="4027176"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Secure &amp; User-Friendly Interface</a:t>
            </a:r>
            <a:endParaRPr lang="en-US" sz="2450" dirty="0"/>
          </a:p>
        </p:txBody>
      </p:sp>
      <p:sp>
        <p:nvSpPr>
          <p:cNvPr id="56" name="Text 7">
            <a:extLst>
              <a:ext uri="{FF2B5EF4-FFF2-40B4-BE49-F238E27FC236}">
                <a16:creationId xmlns:a16="http://schemas.microsoft.com/office/drawing/2014/main" id="{08A5FEA4-7373-151E-DAC7-2319E3C7DB0D}"/>
              </a:ext>
            </a:extLst>
          </p:cNvPr>
          <p:cNvSpPr/>
          <p:nvPr/>
        </p:nvSpPr>
        <p:spPr>
          <a:xfrm>
            <a:off x="5607010" y="4143256"/>
            <a:ext cx="6441238"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Ensures safe transactions with an intuitive HTML, CSS, and JavaScript UI.</a:t>
            </a:r>
            <a:endParaRPr lang="en-US" sz="1750" dirty="0"/>
          </a:p>
        </p:txBody>
      </p:sp>
      <p:sp>
        <p:nvSpPr>
          <p:cNvPr id="57" name="Shape 8">
            <a:extLst>
              <a:ext uri="{FF2B5EF4-FFF2-40B4-BE49-F238E27FC236}">
                <a16:creationId xmlns:a16="http://schemas.microsoft.com/office/drawing/2014/main" id="{025CFE26-7CBA-E177-E382-EC2E6C0BFF9F}"/>
              </a:ext>
            </a:extLst>
          </p:cNvPr>
          <p:cNvSpPr/>
          <p:nvPr/>
        </p:nvSpPr>
        <p:spPr>
          <a:xfrm>
            <a:off x="5436870" y="5108972"/>
            <a:ext cx="6746657" cy="15240"/>
          </a:xfrm>
          <a:prstGeom prst="roundRect">
            <a:avLst>
              <a:gd name="adj" fmla="val 625116"/>
            </a:avLst>
          </a:prstGeom>
          <a:solidFill>
            <a:srgbClr val="C6BDDA"/>
          </a:solidFill>
          <a:ln/>
        </p:spPr>
      </p:sp>
      <p:pic>
        <p:nvPicPr>
          <p:cNvPr id="58" name="Image 2" descr="preencoded.png">
            <a:extLst>
              <a:ext uri="{FF2B5EF4-FFF2-40B4-BE49-F238E27FC236}">
                <a16:creationId xmlns:a16="http://schemas.microsoft.com/office/drawing/2014/main" id="{5A2C1158-4913-9D0D-3589-3A1D65C75022}"/>
              </a:ext>
            </a:extLst>
          </p:cNvPr>
          <p:cNvPicPr>
            <a:picLocks noChangeAspect="1"/>
          </p:cNvPicPr>
          <p:nvPr/>
        </p:nvPicPr>
        <p:blipFill>
          <a:blip r:embed="rId4">
            <a:grayscl/>
          </a:blip>
          <a:stretch>
            <a:fillRect/>
          </a:stretch>
        </p:blipFill>
        <p:spPr>
          <a:xfrm>
            <a:off x="0" y="5152549"/>
            <a:ext cx="5794710" cy="1705451"/>
          </a:xfrm>
          <a:prstGeom prst="rect">
            <a:avLst/>
          </a:prstGeom>
        </p:spPr>
      </p:pic>
      <p:sp>
        <p:nvSpPr>
          <p:cNvPr id="59" name="Text 9">
            <a:extLst>
              <a:ext uri="{FF2B5EF4-FFF2-40B4-BE49-F238E27FC236}">
                <a16:creationId xmlns:a16="http://schemas.microsoft.com/office/drawing/2014/main" id="{0A2DC55E-274F-564E-6B9A-6DC08623DAB9}"/>
              </a:ext>
            </a:extLst>
          </p:cNvPr>
          <p:cNvSpPr/>
          <p:nvPr/>
        </p:nvSpPr>
        <p:spPr>
          <a:xfrm>
            <a:off x="2825892" y="5782390"/>
            <a:ext cx="138923" cy="453509"/>
          </a:xfrm>
          <a:prstGeom prst="rect">
            <a:avLst/>
          </a:prstGeom>
          <a:noFill/>
          <a:ln/>
        </p:spPr>
        <p:txBody>
          <a:bodyPr wrap="none" lIns="0" tIns="0" rIns="0" bIns="0" rtlCol="0" anchor="t"/>
          <a:lstStyle/>
          <a:p>
            <a:pPr marL="0" indent="0" algn="ctr">
              <a:lnSpc>
                <a:spcPts val="3550"/>
              </a:lnSpc>
              <a:buNone/>
            </a:pPr>
            <a:r>
              <a:rPr lang="en-US" sz="2200" b="1" kern="0" spc="-45" dirty="0">
                <a:solidFill>
                  <a:srgbClr val="272525"/>
                </a:solidFill>
                <a:latin typeface="Petrona Bold" pitchFamily="34" charset="0"/>
                <a:ea typeface="Petrona Bold" pitchFamily="34" charset="-122"/>
                <a:cs typeface="Petrona Bold" pitchFamily="34" charset="-120"/>
              </a:rPr>
              <a:t>3</a:t>
            </a:r>
            <a:endParaRPr lang="en-US" sz="2200" dirty="0"/>
          </a:p>
        </p:txBody>
      </p:sp>
      <p:sp>
        <p:nvSpPr>
          <p:cNvPr id="60" name="Text 10">
            <a:extLst>
              <a:ext uri="{FF2B5EF4-FFF2-40B4-BE49-F238E27FC236}">
                <a16:creationId xmlns:a16="http://schemas.microsoft.com/office/drawing/2014/main" id="{B2519A3B-2E8B-D2F5-7E2C-AAAC30527D2C}"/>
              </a:ext>
            </a:extLst>
          </p:cNvPr>
          <p:cNvSpPr/>
          <p:nvPr/>
        </p:nvSpPr>
        <p:spPr>
          <a:xfrm>
            <a:off x="6588681" y="5560814"/>
            <a:ext cx="391999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Efficient Database Management</a:t>
            </a:r>
            <a:endParaRPr lang="en-US" sz="2450" dirty="0"/>
          </a:p>
        </p:txBody>
      </p:sp>
      <p:sp>
        <p:nvSpPr>
          <p:cNvPr id="61" name="Text 11">
            <a:extLst>
              <a:ext uri="{FF2B5EF4-FFF2-40B4-BE49-F238E27FC236}">
                <a16:creationId xmlns:a16="http://schemas.microsoft.com/office/drawing/2014/main" id="{6820A4E6-E326-A98A-734B-9F75289868A9}"/>
              </a:ext>
            </a:extLst>
          </p:cNvPr>
          <p:cNvSpPr/>
          <p:nvPr/>
        </p:nvSpPr>
        <p:spPr>
          <a:xfrm>
            <a:off x="6682978" y="6086833"/>
            <a:ext cx="515844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Uses MySQL for structured and relational data handling.</a:t>
            </a:r>
            <a:endParaRPr lang="en-US" sz="1750" dirty="0"/>
          </a:p>
        </p:txBody>
      </p:sp>
    </p:spTree>
    <p:extLst>
      <p:ext uri="{BB962C8B-B14F-4D97-AF65-F5344CB8AC3E}">
        <p14:creationId xmlns:p14="http://schemas.microsoft.com/office/powerpoint/2010/main" val="784676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down)">
                                      <p:cBhvr>
                                        <p:cTn id="7" dur="580">
                                          <p:stCondLst>
                                            <p:cond delay="0"/>
                                          </p:stCondLst>
                                        </p:cTn>
                                        <p:tgtEl>
                                          <p:spTgt spid="48"/>
                                        </p:tgtEl>
                                      </p:cBhvr>
                                    </p:animEffect>
                                    <p:anim calcmode="lin" valueType="num">
                                      <p:cBhvr>
                                        <p:cTn id="8" dur="1822" tmFilter="0,0; 0.14,0.36; 0.43,0.73; 0.71,0.91; 1.0,1.0">
                                          <p:stCondLst>
                                            <p:cond delay="0"/>
                                          </p:stCondLst>
                                        </p:cTn>
                                        <p:tgtEl>
                                          <p:spTgt spid="4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8"/>
                                        </p:tgtEl>
                                        <p:attrNameLst>
                                          <p:attrName>ppt_y</p:attrName>
                                        </p:attrNameLst>
                                      </p:cBhvr>
                                      <p:tavLst>
                                        <p:tav tm="0" fmla="#ppt_y-sin(pi*$)/81">
                                          <p:val>
                                            <p:fltVal val="0"/>
                                          </p:val>
                                        </p:tav>
                                        <p:tav tm="100000">
                                          <p:val>
                                            <p:fltVal val="1"/>
                                          </p:val>
                                        </p:tav>
                                      </p:tavLst>
                                    </p:anim>
                                    <p:animScale>
                                      <p:cBhvr>
                                        <p:cTn id="13" dur="26">
                                          <p:stCondLst>
                                            <p:cond delay="650"/>
                                          </p:stCondLst>
                                        </p:cTn>
                                        <p:tgtEl>
                                          <p:spTgt spid="48"/>
                                        </p:tgtEl>
                                      </p:cBhvr>
                                      <p:to x="100000" y="60000"/>
                                    </p:animScale>
                                    <p:animScale>
                                      <p:cBhvr>
                                        <p:cTn id="14" dur="166" decel="50000">
                                          <p:stCondLst>
                                            <p:cond delay="676"/>
                                          </p:stCondLst>
                                        </p:cTn>
                                        <p:tgtEl>
                                          <p:spTgt spid="48"/>
                                        </p:tgtEl>
                                      </p:cBhvr>
                                      <p:to x="100000" y="100000"/>
                                    </p:animScale>
                                    <p:animScale>
                                      <p:cBhvr>
                                        <p:cTn id="15" dur="26">
                                          <p:stCondLst>
                                            <p:cond delay="1312"/>
                                          </p:stCondLst>
                                        </p:cTn>
                                        <p:tgtEl>
                                          <p:spTgt spid="48"/>
                                        </p:tgtEl>
                                      </p:cBhvr>
                                      <p:to x="100000" y="80000"/>
                                    </p:animScale>
                                    <p:animScale>
                                      <p:cBhvr>
                                        <p:cTn id="16" dur="166" decel="50000">
                                          <p:stCondLst>
                                            <p:cond delay="1338"/>
                                          </p:stCondLst>
                                        </p:cTn>
                                        <p:tgtEl>
                                          <p:spTgt spid="48"/>
                                        </p:tgtEl>
                                      </p:cBhvr>
                                      <p:to x="100000" y="100000"/>
                                    </p:animScale>
                                    <p:animScale>
                                      <p:cBhvr>
                                        <p:cTn id="17" dur="26">
                                          <p:stCondLst>
                                            <p:cond delay="1642"/>
                                          </p:stCondLst>
                                        </p:cTn>
                                        <p:tgtEl>
                                          <p:spTgt spid="48"/>
                                        </p:tgtEl>
                                      </p:cBhvr>
                                      <p:to x="100000" y="90000"/>
                                    </p:animScale>
                                    <p:animScale>
                                      <p:cBhvr>
                                        <p:cTn id="18" dur="166" decel="50000">
                                          <p:stCondLst>
                                            <p:cond delay="1668"/>
                                          </p:stCondLst>
                                        </p:cTn>
                                        <p:tgtEl>
                                          <p:spTgt spid="48"/>
                                        </p:tgtEl>
                                      </p:cBhvr>
                                      <p:to x="100000" y="100000"/>
                                    </p:animScale>
                                    <p:animScale>
                                      <p:cBhvr>
                                        <p:cTn id="19" dur="26">
                                          <p:stCondLst>
                                            <p:cond delay="1808"/>
                                          </p:stCondLst>
                                        </p:cTn>
                                        <p:tgtEl>
                                          <p:spTgt spid="48"/>
                                        </p:tgtEl>
                                      </p:cBhvr>
                                      <p:to x="100000" y="95000"/>
                                    </p:animScale>
                                    <p:animScale>
                                      <p:cBhvr>
                                        <p:cTn id="20" dur="166" decel="50000">
                                          <p:stCondLst>
                                            <p:cond delay="1834"/>
                                          </p:stCondLst>
                                        </p:cTn>
                                        <p:tgtEl>
                                          <p:spTgt spid="48"/>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down)">
                                      <p:cBhvr>
                                        <p:cTn id="23" dur="580">
                                          <p:stCondLst>
                                            <p:cond delay="0"/>
                                          </p:stCondLst>
                                        </p:cTn>
                                        <p:tgtEl>
                                          <p:spTgt spid="49"/>
                                        </p:tgtEl>
                                      </p:cBhvr>
                                    </p:animEffect>
                                    <p:anim calcmode="lin" valueType="num">
                                      <p:cBhvr>
                                        <p:cTn id="24" dur="1822" tmFilter="0,0; 0.14,0.36; 0.43,0.73; 0.71,0.91; 1.0,1.0">
                                          <p:stCondLst>
                                            <p:cond delay="0"/>
                                          </p:stCondLst>
                                        </p:cTn>
                                        <p:tgtEl>
                                          <p:spTgt spid="4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4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4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4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49"/>
                                        </p:tgtEl>
                                        <p:attrNameLst>
                                          <p:attrName>ppt_y</p:attrName>
                                        </p:attrNameLst>
                                      </p:cBhvr>
                                      <p:tavLst>
                                        <p:tav tm="0" fmla="#ppt_y-sin(pi*$)/81">
                                          <p:val>
                                            <p:fltVal val="0"/>
                                          </p:val>
                                        </p:tav>
                                        <p:tav tm="100000">
                                          <p:val>
                                            <p:fltVal val="1"/>
                                          </p:val>
                                        </p:tav>
                                      </p:tavLst>
                                    </p:anim>
                                    <p:animScale>
                                      <p:cBhvr>
                                        <p:cTn id="29" dur="26">
                                          <p:stCondLst>
                                            <p:cond delay="650"/>
                                          </p:stCondLst>
                                        </p:cTn>
                                        <p:tgtEl>
                                          <p:spTgt spid="49"/>
                                        </p:tgtEl>
                                      </p:cBhvr>
                                      <p:to x="100000" y="60000"/>
                                    </p:animScale>
                                    <p:animScale>
                                      <p:cBhvr>
                                        <p:cTn id="30" dur="166" decel="50000">
                                          <p:stCondLst>
                                            <p:cond delay="676"/>
                                          </p:stCondLst>
                                        </p:cTn>
                                        <p:tgtEl>
                                          <p:spTgt spid="49"/>
                                        </p:tgtEl>
                                      </p:cBhvr>
                                      <p:to x="100000" y="100000"/>
                                    </p:animScale>
                                    <p:animScale>
                                      <p:cBhvr>
                                        <p:cTn id="31" dur="26">
                                          <p:stCondLst>
                                            <p:cond delay="1312"/>
                                          </p:stCondLst>
                                        </p:cTn>
                                        <p:tgtEl>
                                          <p:spTgt spid="49"/>
                                        </p:tgtEl>
                                      </p:cBhvr>
                                      <p:to x="100000" y="80000"/>
                                    </p:animScale>
                                    <p:animScale>
                                      <p:cBhvr>
                                        <p:cTn id="32" dur="166" decel="50000">
                                          <p:stCondLst>
                                            <p:cond delay="1338"/>
                                          </p:stCondLst>
                                        </p:cTn>
                                        <p:tgtEl>
                                          <p:spTgt spid="49"/>
                                        </p:tgtEl>
                                      </p:cBhvr>
                                      <p:to x="100000" y="100000"/>
                                    </p:animScale>
                                    <p:animScale>
                                      <p:cBhvr>
                                        <p:cTn id="33" dur="26">
                                          <p:stCondLst>
                                            <p:cond delay="1642"/>
                                          </p:stCondLst>
                                        </p:cTn>
                                        <p:tgtEl>
                                          <p:spTgt spid="49"/>
                                        </p:tgtEl>
                                      </p:cBhvr>
                                      <p:to x="100000" y="90000"/>
                                    </p:animScale>
                                    <p:animScale>
                                      <p:cBhvr>
                                        <p:cTn id="34" dur="166" decel="50000">
                                          <p:stCondLst>
                                            <p:cond delay="1668"/>
                                          </p:stCondLst>
                                        </p:cTn>
                                        <p:tgtEl>
                                          <p:spTgt spid="49"/>
                                        </p:tgtEl>
                                      </p:cBhvr>
                                      <p:to x="100000" y="100000"/>
                                    </p:animScale>
                                    <p:animScale>
                                      <p:cBhvr>
                                        <p:cTn id="35" dur="26">
                                          <p:stCondLst>
                                            <p:cond delay="1808"/>
                                          </p:stCondLst>
                                        </p:cTn>
                                        <p:tgtEl>
                                          <p:spTgt spid="49"/>
                                        </p:tgtEl>
                                      </p:cBhvr>
                                      <p:to x="100000" y="95000"/>
                                    </p:animScale>
                                    <p:animScale>
                                      <p:cBhvr>
                                        <p:cTn id="36" dur="166" decel="50000">
                                          <p:stCondLst>
                                            <p:cond delay="1834"/>
                                          </p:stCondLst>
                                        </p:cTn>
                                        <p:tgtEl>
                                          <p:spTgt spid="49"/>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down)">
                                      <p:cBhvr>
                                        <p:cTn id="39" dur="580">
                                          <p:stCondLst>
                                            <p:cond delay="0"/>
                                          </p:stCondLst>
                                        </p:cTn>
                                        <p:tgtEl>
                                          <p:spTgt spid="50"/>
                                        </p:tgtEl>
                                      </p:cBhvr>
                                    </p:animEffect>
                                    <p:anim calcmode="lin" valueType="num">
                                      <p:cBhvr>
                                        <p:cTn id="40" dur="1822" tmFilter="0,0; 0.14,0.36; 0.43,0.73; 0.71,0.91; 1.0,1.0">
                                          <p:stCondLst>
                                            <p:cond delay="0"/>
                                          </p:stCondLst>
                                        </p:cTn>
                                        <p:tgtEl>
                                          <p:spTgt spid="50"/>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50"/>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50"/>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50"/>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50"/>
                                        </p:tgtEl>
                                        <p:attrNameLst>
                                          <p:attrName>ppt_y</p:attrName>
                                        </p:attrNameLst>
                                      </p:cBhvr>
                                      <p:tavLst>
                                        <p:tav tm="0" fmla="#ppt_y-sin(pi*$)/81">
                                          <p:val>
                                            <p:fltVal val="0"/>
                                          </p:val>
                                        </p:tav>
                                        <p:tav tm="100000">
                                          <p:val>
                                            <p:fltVal val="1"/>
                                          </p:val>
                                        </p:tav>
                                      </p:tavLst>
                                    </p:anim>
                                    <p:animScale>
                                      <p:cBhvr>
                                        <p:cTn id="45" dur="26">
                                          <p:stCondLst>
                                            <p:cond delay="650"/>
                                          </p:stCondLst>
                                        </p:cTn>
                                        <p:tgtEl>
                                          <p:spTgt spid="50"/>
                                        </p:tgtEl>
                                      </p:cBhvr>
                                      <p:to x="100000" y="60000"/>
                                    </p:animScale>
                                    <p:animScale>
                                      <p:cBhvr>
                                        <p:cTn id="46" dur="166" decel="50000">
                                          <p:stCondLst>
                                            <p:cond delay="676"/>
                                          </p:stCondLst>
                                        </p:cTn>
                                        <p:tgtEl>
                                          <p:spTgt spid="50"/>
                                        </p:tgtEl>
                                      </p:cBhvr>
                                      <p:to x="100000" y="100000"/>
                                    </p:animScale>
                                    <p:animScale>
                                      <p:cBhvr>
                                        <p:cTn id="47" dur="26">
                                          <p:stCondLst>
                                            <p:cond delay="1312"/>
                                          </p:stCondLst>
                                        </p:cTn>
                                        <p:tgtEl>
                                          <p:spTgt spid="50"/>
                                        </p:tgtEl>
                                      </p:cBhvr>
                                      <p:to x="100000" y="80000"/>
                                    </p:animScale>
                                    <p:animScale>
                                      <p:cBhvr>
                                        <p:cTn id="48" dur="166" decel="50000">
                                          <p:stCondLst>
                                            <p:cond delay="1338"/>
                                          </p:stCondLst>
                                        </p:cTn>
                                        <p:tgtEl>
                                          <p:spTgt spid="50"/>
                                        </p:tgtEl>
                                      </p:cBhvr>
                                      <p:to x="100000" y="100000"/>
                                    </p:animScale>
                                    <p:animScale>
                                      <p:cBhvr>
                                        <p:cTn id="49" dur="26">
                                          <p:stCondLst>
                                            <p:cond delay="1642"/>
                                          </p:stCondLst>
                                        </p:cTn>
                                        <p:tgtEl>
                                          <p:spTgt spid="50"/>
                                        </p:tgtEl>
                                      </p:cBhvr>
                                      <p:to x="100000" y="90000"/>
                                    </p:animScale>
                                    <p:animScale>
                                      <p:cBhvr>
                                        <p:cTn id="50" dur="166" decel="50000">
                                          <p:stCondLst>
                                            <p:cond delay="1668"/>
                                          </p:stCondLst>
                                        </p:cTn>
                                        <p:tgtEl>
                                          <p:spTgt spid="50"/>
                                        </p:tgtEl>
                                      </p:cBhvr>
                                      <p:to x="100000" y="100000"/>
                                    </p:animScale>
                                    <p:animScale>
                                      <p:cBhvr>
                                        <p:cTn id="51" dur="26">
                                          <p:stCondLst>
                                            <p:cond delay="1808"/>
                                          </p:stCondLst>
                                        </p:cTn>
                                        <p:tgtEl>
                                          <p:spTgt spid="50"/>
                                        </p:tgtEl>
                                      </p:cBhvr>
                                      <p:to x="100000" y="95000"/>
                                    </p:animScale>
                                    <p:animScale>
                                      <p:cBhvr>
                                        <p:cTn id="52" dur="166" decel="50000">
                                          <p:stCondLst>
                                            <p:cond delay="1834"/>
                                          </p:stCondLst>
                                        </p:cTn>
                                        <p:tgtEl>
                                          <p:spTgt spid="50"/>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wipe(down)">
                                      <p:cBhvr>
                                        <p:cTn id="55" dur="580">
                                          <p:stCondLst>
                                            <p:cond delay="0"/>
                                          </p:stCondLst>
                                        </p:cTn>
                                        <p:tgtEl>
                                          <p:spTgt spid="51"/>
                                        </p:tgtEl>
                                      </p:cBhvr>
                                    </p:animEffect>
                                    <p:anim calcmode="lin" valueType="num">
                                      <p:cBhvr>
                                        <p:cTn id="56" dur="1822" tmFilter="0,0; 0.14,0.36; 0.43,0.73; 0.71,0.91; 1.0,1.0">
                                          <p:stCondLst>
                                            <p:cond delay="0"/>
                                          </p:stCondLst>
                                        </p:cTn>
                                        <p:tgtEl>
                                          <p:spTgt spid="51"/>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51"/>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51"/>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51"/>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51"/>
                                        </p:tgtEl>
                                        <p:attrNameLst>
                                          <p:attrName>ppt_y</p:attrName>
                                        </p:attrNameLst>
                                      </p:cBhvr>
                                      <p:tavLst>
                                        <p:tav tm="0" fmla="#ppt_y-sin(pi*$)/81">
                                          <p:val>
                                            <p:fltVal val="0"/>
                                          </p:val>
                                        </p:tav>
                                        <p:tav tm="100000">
                                          <p:val>
                                            <p:fltVal val="1"/>
                                          </p:val>
                                        </p:tav>
                                      </p:tavLst>
                                    </p:anim>
                                    <p:animScale>
                                      <p:cBhvr>
                                        <p:cTn id="61" dur="26">
                                          <p:stCondLst>
                                            <p:cond delay="650"/>
                                          </p:stCondLst>
                                        </p:cTn>
                                        <p:tgtEl>
                                          <p:spTgt spid="51"/>
                                        </p:tgtEl>
                                      </p:cBhvr>
                                      <p:to x="100000" y="60000"/>
                                    </p:animScale>
                                    <p:animScale>
                                      <p:cBhvr>
                                        <p:cTn id="62" dur="166" decel="50000">
                                          <p:stCondLst>
                                            <p:cond delay="676"/>
                                          </p:stCondLst>
                                        </p:cTn>
                                        <p:tgtEl>
                                          <p:spTgt spid="51"/>
                                        </p:tgtEl>
                                      </p:cBhvr>
                                      <p:to x="100000" y="100000"/>
                                    </p:animScale>
                                    <p:animScale>
                                      <p:cBhvr>
                                        <p:cTn id="63" dur="26">
                                          <p:stCondLst>
                                            <p:cond delay="1312"/>
                                          </p:stCondLst>
                                        </p:cTn>
                                        <p:tgtEl>
                                          <p:spTgt spid="51"/>
                                        </p:tgtEl>
                                      </p:cBhvr>
                                      <p:to x="100000" y="80000"/>
                                    </p:animScale>
                                    <p:animScale>
                                      <p:cBhvr>
                                        <p:cTn id="64" dur="166" decel="50000">
                                          <p:stCondLst>
                                            <p:cond delay="1338"/>
                                          </p:stCondLst>
                                        </p:cTn>
                                        <p:tgtEl>
                                          <p:spTgt spid="51"/>
                                        </p:tgtEl>
                                      </p:cBhvr>
                                      <p:to x="100000" y="100000"/>
                                    </p:animScale>
                                    <p:animScale>
                                      <p:cBhvr>
                                        <p:cTn id="65" dur="26">
                                          <p:stCondLst>
                                            <p:cond delay="1642"/>
                                          </p:stCondLst>
                                        </p:cTn>
                                        <p:tgtEl>
                                          <p:spTgt spid="51"/>
                                        </p:tgtEl>
                                      </p:cBhvr>
                                      <p:to x="100000" y="90000"/>
                                    </p:animScale>
                                    <p:animScale>
                                      <p:cBhvr>
                                        <p:cTn id="66" dur="166" decel="50000">
                                          <p:stCondLst>
                                            <p:cond delay="1668"/>
                                          </p:stCondLst>
                                        </p:cTn>
                                        <p:tgtEl>
                                          <p:spTgt spid="51"/>
                                        </p:tgtEl>
                                      </p:cBhvr>
                                      <p:to x="100000" y="100000"/>
                                    </p:animScale>
                                    <p:animScale>
                                      <p:cBhvr>
                                        <p:cTn id="67" dur="26">
                                          <p:stCondLst>
                                            <p:cond delay="1808"/>
                                          </p:stCondLst>
                                        </p:cTn>
                                        <p:tgtEl>
                                          <p:spTgt spid="51"/>
                                        </p:tgtEl>
                                      </p:cBhvr>
                                      <p:to x="100000" y="95000"/>
                                    </p:animScale>
                                    <p:animScale>
                                      <p:cBhvr>
                                        <p:cTn id="68" dur="166" decel="50000">
                                          <p:stCondLst>
                                            <p:cond delay="1834"/>
                                          </p:stCondLst>
                                        </p:cTn>
                                        <p:tgtEl>
                                          <p:spTgt spid="51"/>
                                        </p:tgtEl>
                                      </p:cBhvr>
                                      <p:to x="100000" y="100000"/>
                                    </p:animScale>
                                  </p:childTnLst>
                                </p:cTn>
                              </p:par>
                              <p:par>
                                <p:cTn id="69" presetID="26" presetClass="entr" presetSubtype="0" fill="hold" nodeType="withEffect">
                                  <p:stCondLst>
                                    <p:cond delay="0"/>
                                  </p:stCondLst>
                                  <p:childTnLst>
                                    <p:set>
                                      <p:cBhvr>
                                        <p:cTn id="70" dur="1" fill="hold">
                                          <p:stCondLst>
                                            <p:cond delay="0"/>
                                          </p:stCondLst>
                                        </p:cTn>
                                        <p:tgtEl>
                                          <p:spTgt spid="52"/>
                                        </p:tgtEl>
                                        <p:attrNameLst>
                                          <p:attrName>style.visibility</p:attrName>
                                        </p:attrNameLst>
                                      </p:cBhvr>
                                      <p:to>
                                        <p:strVal val="visible"/>
                                      </p:to>
                                    </p:set>
                                    <p:animEffect transition="in" filter="wipe(down)">
                                      <p:cBhvr>
                                        <p:cTn id="71" dur="580">
                                          <p:stCondLst>
                                            <p:cond delay="0"/>
                                          </p:stCondLst>
                                        </p:cTn>
                                        <p:tgtEl>
                                          <p:spTgt spid="52"/>
                                        </p:tgtEl>
                                      </p:cBhvr>
                                    </p:animEffect>
                                    <p:anim calcmode="lin" valueType="num">
                                      <p:cBhvr>
                                        <p:cTn id="72" dur="1822" tmFilter="0,0; 0.14,0.36; 0.43,0.73; 0.71,0.91; 1.0,1.0">
                                          <p:stCondLst>
                                            <p:cond delay="0"/>
                                          </p:stCondLst>
                                        </p:cTn>
                                        <p:tgtEl>
                                          <p:spTgt spid="52"/>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52"/>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52"/>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52"/>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52"/>
                                        </p:tgtEl>
                                        <p:attrNameLst>
                                          <p:attrName>ppt_y</p:attrName>
                                        </p:attrNameLst>
                                      </p:cBhvr>
                                      <p:tavLst>
                                        <p:tav tm="0" fmla="#ppt_y-sin(pi*$)/81">
                                          <p:val>
                                            <p:fltVal val="0"/>
                                          </p:val>
                                        </p:tav>
                                        <p:tav tm="100000">
                                          <p:val>
                                            <p:fltVal val="1"/>
                                          </p:val>
                                        </p:tav>
                                      </p:tavLst>
                                    </p:anim>
                                    <p:animScale>
                                      <p:cBhvr>
                                        <p:cTn id="77" dur="26">
                                          <p:stCondLst>
                                            <p:cond delay="650"/>
                                          </p:stCondLst>
                                        </p:cTn>
                                        <p:tgtEl>
                                          <p:spTgt spid="52"/>
                                        </p:tgtEl>
                                      </p:cBhvr>
                                      <p:to x="100000" y="60000"/>
                                    </p:animScale>
                                    <p:animScale>
                                      <p:cBhvr>
                                        <p:cTn id="78" dur="166" decel="50000">
                                          <p:stCondLst>
                                            <p:cond delay="676"/>
                                          </p:stCondLst>
                                        </p:cTn>
                                        <p:tgtEl>
                                          <p:spTgt spid="52"/>
                                        </p:tgtEl>
                                      </p:cBhvr>
                                      <p:to x="100000" y="100000"/>
                                    </p:animScale>
                                    <p:animScale>
                                      <p:cBhvr>
                                        <p:cTn id="79" dur="26">
                                          <p:stCondLst>
                                            <p:cond delay="1312"/>
                                          </p:stCondLst>
                                        </p:cTn>
                                        <p:tgtEl>
                                          <p:spTgt spid="52"/>
                                        </p:tgtEl>
                                      </p:cBhvr>
                                      <p:to x="100000" y="80000"/>
                                    </p:animScale>
                                    <p:animScale>
                                      <p:cBhvr>
                                        <p:cTn id="80" dur="166" decel="50000">
                                          <p:stCondLst>
                                            <p:cond delay="1338"/>
                                          </p:stCondLst>
                                        </p:cTn>
                                        <p:tgtEl>
                                          <p:spTgt spid="52"/>
                                        </p:tgtEl>
                                      </p:cBhvr>
                                      <p:to x="100000" y="100000"/>
                                    </p:animScale>
                                    <p:animScale>
                                      <p:cBhvr>
                                        <p:cTn id="81" dur="26">
                                          <p:stCondLst>
                                            <p:cond delay="1642"/>
                                          </p:stCondLst>
                                        </p:cTn>
                                        <p:tgtEl>
                                          <p:spTgt spid="52"/>
                                        </p:tgtEl>
                                      </p:cBhvr>
                                      <p:to x="100000" y="90000"/>
                                    </p:animScale>
                                    <p:animScale>
                                      <p:cBhvr>
                                        <p:cTn id="82" dur="166" decel="50000">
                                          <p:stCondLst>
                                            <p:cond delay="1668"/>
                                          </p:stCondLst>
                                        </p:cTn>
                                        <p:tgtEl>
                                          <p:spTgt spid="52"/>
                                        </p:tgtEl>
                                      </p:cBhvr>
                                      <p:to x="100000" y="100000"/>
                                    </p:animScale>
                                    <p:animScale>
                                      <p:cBhvr>
                                        <p:cTn id="83" dur="26">
                                          <p:stCondLst>
                                            <p:cond delay="1808"/>
                                          </p:stCondLst>
                                        </p:cTn>
                                        <p:tgtEl>
                                          <p:spTgt spid="52"/>
                                        </p:tgtEl>
                                      </p:cBhvr>
                                      <p:to x="100000" y="95000"/>
                                    </p:animScale>
                                    <p:animScale>
                                      <p:cBhvr>
                                        <p:cTn id="84" dur="166" decel="50000">
                                          <p:stCondLst>
                                            <p:cond delay="1834"/>
                                          </p:stCondLst>
                                        </p:cTn>
                                        <p:tgtEl>
                                          <p:spTgt spid="52"/>
                                        </p:tgtEl>
                                      </p:cBhvr>
                                      <p:to x="100000" y="100000"/>
                                    </p:animScale>
                                  </p:childTnLst>
                                </p:cTn>
                              </p:par>
                              <p:par>
                                <p:cTn id="85" presetID="26" presetClass="entr" presetSubtype="0" fill="hold"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wipe(down)">
                                      <p:cBhvr>
                                        <p:cTn id="87" dur="580">
                                          <p:stCondLst>
                                            <p:cond delay="0"/>
                                          </p:stCondLst>
                                        </p:cTn>
                                        <p:tgtEl>
                                          <p:spTgt spid="53"/>
                                        </p:tgtEl>
                                      </p:cBhvr>
                                    </p:animEffect>
                                    <p:anim calcmode="lin" valueType="num">
                                      <p:cBhvr>
                                        <p:cTn id="88" dur="1822" tmFilter="0,0; 0.14,0.36; 0.43,0.73; 0.71,0.91; 1.0,1.0">
                                          <p:stCondLst>
                                            <p:cond delay="0"/>
                                          </p:stCondLst>
                                        </p:cTn>
                                        <p:tgtEl>
                                          <p:spTgt spid="53"/>
                                        </p:tgtEl>
                                        <p:attrNameLst>
                                          <p:attrName>ppt_x</p:attrName>
                                        </p:attrNameLst>
                                      </p:cBhvr>
                                      <p:tavLst>
                                        <p:tav tm="0">
                                          <p:val>
                                            <p:strVal val="#ppt_x-0.25"/>
                                          </p:val>
                                        </p:tav>
                                        <p:tav tm="100000">
                                          <p:val>
                                            <p:strVal val="#ppt_x"/>
                                          </p:val>
                                        </p:tav>
                                      </p:tavLst>
                                    </p:anim>
                                    <p:anim calcmode="lin" valueType="num">
                                      <p:cBhvr>
                                        <p:cTn id="89" dur="664" tmFilter="0.0,0.0; 0.25,0.07; 0.50,0.2; 0.75,0.467; 1.0,1.0">
                                          <p:stCondLst>
                                            <p:cond delay="0"/>
                                          </p:stCondLst>
                                        </p:cTn>
                                        <p:tgtEl>
                                          <p:spTgt spid="53"/>
                                        </p:tgtEl>
                                        <p:attrNameLst>
                                          <p:attrName>ppt_y</p:attrName>
                                        </p:attrNameLst>
                                      </p:cBhvr>
                                      <p:tavLst>
                                        <p:tav tm="0" fmla="#ppt_y-sin(pi*$)/3">
                                          <p:val>
                                            <p:fltVal val="0.5"/>
                                          </p:val>
                                        </p:tav>
                                        <p:tav tm="100000">
                                          <p:val>
                                            <p:fltVal val="1"/>
                                          </p:val>
                                        </p:tav>
                                      </p:tavLst>
                                    </p:anim>
                                    <p:anim calcmode="lin" valueType="num">
                                      <p:cBhvr>
                                        <p:cTn id="90" dur="664" tmFilter="0, 0; 0.125,0.2665; 0.25,0.4; 0.375,0.465; 0.5,0.5;  0.625,0.535; 0.75,0.6; 0.875,0.7335; 1,1">
                                          <p:stCondLst>
                                            <p:cond delay="664"/>
                                          </p:stCondLst>
                                        </p:cTn>
                                        <p:tgtEl>
                                          <p:spTgt spid="53"/>
                                        </p:tgtEl>
                                        <p:attrNameLst>
                                          <p:attrName>ppt_y</p:attrName>
                                        </p:attrNameLst>
                                      </p:cBhvr>
                                      <p:tavLst>
                                        <p:tav tm="0" fmla="#ppt_y-sin(pi*$)/9">
                                          <p:val>
                                            <p:fltVal val="0"/>
                                          </p:val>
                                        </p:tav>
                                        <p:tav tm="100000">
                                          <p:val>
                                            <p:fltVal val="1"/>
                                          </p:val>
                                        </p:tav>
                                      </p:tavLst>
                                    </p:anim>
                                    <p:anim calcmode="lin" valueType="num">
                                      <p:cBhvr>
                                        <p:cTn id="91" dur="332" tmFilter="0, 0; 0.125,0.2665; 0.25,0.4; 0.375,0.465; 0.5,0.5;  0.625,0.535; 0.75,0.6; 0.875,0.7335; 1,1">
                                          <p:stCondLst>
                                            <p:cond delay="1324"/>
                                          </p:stCondLst>
                                        </p:cTn>
                                        <p:tgtEl>
                                          <p:spTgt spid="53"/>
                                        </p:tgtEl>
                                        <p:attrNameLst>
                                          <p:attrName>ppt_y</p:attrName>
                                        </p:attrNameLst>
                                      </p:cBhvr>
                                      <p:tavLst>
                                        <p:tav tm="0" fmla="#ppt_y-sin(pi*$)/27">
                                          <p:val>
                                            <p:fltVal val="0"/>
                                          </p:val>
                                        </p:tav>
                                        <p:tav tm="100000">
                                          <p:val>
                                            <p:fltVal val="1"/>
                                          </p:val>
                                        </p:tav>
                                      </p:tavLst>
                                    </p:anim>
                                    <p:anim calcmode="lin" valueType="num">
                                      <p:cBhvr>
                                        <p:cTn id="92" dur="164" tmFilter="0, 0; 0.125,0.2665; 0.25,0.4; 0.375,0.465; 0.5,0.5;  0.625,0.535; 0.75,0.6; 0.875,0.7335; 1,1">
                                          <p:stCondLst>
                                            <p:cond delay="1656"/>
                                          </p:stCondLst>
                                        </p:cTn>
                                        <p:tgtEl>
                                          <p:spTgt spid="53"/>
                                        </p:tgtEl>
                                        <p:attrNameLst>
                                          <p:attrName>ppt_y</p:attrName>
                                        </p:attrNameLst>
                                      </p:cBhvr>
                                      <p:tavLst>
                                        <p:tav tm="0" fmla="#ppt_y-sin(pi*$)/81">
                                          <p:val>
                                            <p:fltVal val="0"/>
                                          </p:val>
                                        </p:tav>
                                        <p:tav tm="100000">
                                          <p:val>
                                            <p:fltVal val="1"/>
                                          </p:val>
                                        </p:tav>
                                      </p:tavLst>
                                    </p:anim>
                                    <p:animScale>
                                      <p:cBhvr>
                                        <p:cTn id="93" dur="26">
                                          <p:stCondLst>
                                            <p:cond delay="650"/>
                                          </p:stCondLst>
                                        </p:cTn>
                                        <p:tgtEl>
                                          <p:spTgt spid="53"/>
                                        </p:tgtEl>
                                      </p:cBhvr>
                                      <p:to x="100000" y="60000"/>
                                    </p:animScale>
                                    <p:animScale>
                                      <p:cBhvr>
                                        <p:cTn id="94" dur="166" decel="50000">
                                          <p:stCondLst>
                                            <p:cond delay="676"/>
                                          </p:stCondLst>
                                        </p:cTn>
                                        <p:tgtEl>
                                          <p:spTgt spid="53"/>
                                        </p:tgtEl>
                                      </p:cBhvr>
                                      <p:to x="100000" y="100000"/>
                                    </p:animScale>
                                    <p:animScale>
                                      <p:cBhvr>
                                        <p:cTn id="95" dur="26">
                                          <p:stCondLst>
                                            <p:cond delay="1312"/>
                                          </p:stCondLst>
                                        </p:cTn>
                                        <p:tgtEl>
                                          <p:spTgt spid="53"/>
                                        </p:tgtEl>
                                      </p:cBhvr>
                                      <p:to x="100000" y="80000"/>
                                    </p:animScale>
                                    <p:animScale>
                                      <p:cBhvr>
                                        <p:cTn id="96" dur="166" decel="50000">
                                          <p:stCondLst>
                                            <p:cond delay="1338"/>
                                          </p:stCondLst>
                                        </p:cTn>
                                        <p:tgtEl>
                                          <p:spTgt spid="53"/>
                                        </p:tgtEl>
                                      </p:cBhvr>
                                      <p:to x="100000" y="100000"/>
                                    </p:animScale>
                                    <p:animScale>
                                      <p:cBhvr>
                                        <p:cTn id="97" dur="26">
                                          <p:stCondLst>
                                            <p:cond delay="1642"/>
                                          </p:stCondLst>
                                        </p:cTn>
                                        <p:tgtEl>
                                          <p:spTgt spid="53"/>
                                        </p:tgtEl>
                                      </p:cBhvr>
                                      <p:to x="100000" y="90000"/>
                                    </p:animScale>
                                    <p:animScale>
                                      <p:cBhvr>
                                        <p:cTn id="98" dur="166" decel="50000">
                                          <p:stCondLst>
                                            <p:cond delay="1668"/>
                                          </p:stCondLst>
                                        </p:cTn>
                                        <p:tgtEl>
                                          <p:spTgt spid="53"/>
                                        </p:tgtEl>
                                      </p:cBhvr>
                                      <p:to x="100000" y="100000"/>
                                    </p:animScale>
                                    <p:animScale>
                                      <p:cBhvr>
                                        <p:cTn id="99" dur="26">
                                          <p:stCondLst>
                                            <p:cond delay="1808"/>
                                          </p:stCondLst>
                                        </p:cTn>
                                        <p:tgtEl>
                                          <p:spTgt spid="53"/>
                                        </p:tgtEl>
                                      </p:cBhvr>
                                      <p:to x="100000" y="95000"/>
                                    </p:animScale>
                                    <p:animScale>
                                      <p:cBhvr>
                                        <p:cTn id="100" dur="166" decel="50000">
                                          <p:stCondLst>
                                            <p:cond delay="1834"/>
                                          </p:stCondLst>
                                        </p:cTn>
                                        <p:tgtEl>
                                          <p:spTgt spid="53"/>
                                        </p:tgtEl>
                                      </p:cBhvr>
                                      <p:to x="100000" y="100000"/>
                                    </p:animScale>
                                  </p:childTnLst>
                                </p:cTn>
                              </p:par>
                              <p:par>
                                <p:cTn id="101" presetID="26" presetClass="entr" presetSubtype="0" fill="hold" grpId="0" nodeType="withEffect">
                                  <p:stCondLst>
                                    <p:cond delay="0"/>
                                  </p:stCondLst>
                                  <p:childTnLst>
                                    <p:set>
                                      <p:cBhvr>
                                        <p:cTn id="102" dur="1" fill="hold">
                                          <p:stCondLst>
                                            <p:cond delay="0"/>
                                          </p:stCondLst>
                                        </p:cTn>
                                        <p:tgtEl>
                                          <p:spTgt spid="54"/>
                                        </p:tgtEl>
                                        <p:attrNameLst>
                                          <p:attrName>style.visibility</p:attrName>
                                        </p:attrNameLst>
                                      </p:cBhvr>
                                      <p:to>
                                        <p:strVal val="visible"/>
                                      </p:to>
                                    </p:set>
                                    <p:animEffect transition="in" filter="wipe(down)">
                                      <p:cBhvr>
                                        <p:cTn id="103" dur="580">
                                          <p:stCondLst>
                                            <p:cond delay="0"/>
                                          </p:stCondLst>
                                        </p:cTn>
                                        <p:tgtEl>
                                          <p:spTgt spid="54"/>
                                        </p:tgtEl>
                                      </p:cBhvr>
                                    </p:animEffect>
                                    <p:anim calcmode="lin" valueType="num">
                                      <p:cBhvr>
                                        <p:cTn id="104" dur="1822" tmFilter="0,0; 0.14,0.36; 0.43,0.73; 0.71,0.91; 1.0,1.0">
                                          <p:stCondLst>
                                            <p:cond delay="0"/>
                                          </p:stCondLst>
                                        </p:cTn>
                                        <p:tgtEl>
                                          <p:spTgt spid="54"/>
                                        </p:tgtEl>
                                        <p:attrNameLst>
                                          <p:attrName>ppt_x</p:attrName>
                                        </p:attrNameLst>
                                      </p:cBhvr>
                                      <p:tavLst>
                                        <p:tav tm="0">
                                          <p:val>
                                            <p:strVal val="#ppt_x-0.25"/>
                                          </p:val>
                                        </p:tav>
                                        <p:tav tm="100000">
                                          <p:val>
                                            <p:strVal val="#ppt_x"/>
                                          </p:val>
                                        </p:tav>
                                      </p:tavLst>
                                    </p:anim>
                                    <p:anim calcmode="lin" valueType="num">
                                      <p:cBhvr>
                                        <p:cTn id="105" dur="664" tmFilter="0.0,0.0; 0.25,0.07; 0.50,0.2; 0.75,0.467; 1.0,1.0">
                                          <p:stCondLst>
                                            <p:cond delay="0"/>
                                          </p:stCondLst>
                                        </p:cTn>
                                        <p:tgtEl>
                                          <p:spTgt spid="54"/>
                                        </p:tgtEl>
                                        <p:attrNameLst>
                                          <p:attrName>ppt_y</p:attrName>
                                        </p:attrNameLst>
                                      </p:cBhvr>
                                      <p:tavLst>
                                        <p:tav tm="0" fmla="#ppt_y-sin(pi*$)/3">
                                          <p:val>
                                            <p:fltVal val="0.5"/>
                                          </p:val>
                                        </p:tav>
                                        <p:tav tm="100000">
                                          <p:val>
                                            <p:fltVal val="1"/>
                                          </p:val>
                                        </p:tav>
                                      </p:tavLst>
                                    </p:anim>
                                    <p:anim calcmode="lin" valueType="num">
                                      <p:cBhvr>
                                        <p:cTn id="106" dur="664" tmFilter="0, 0; 0.125,0.2665; 0.25,0.4; 0.375,0.465; 0.5,0.5;  0.625,0.535; 0.75,0.6; 0.875,0.7335; 1,1">
                                          <p:stCondLst>
                                            <p:cond delay="664"/>
                                          </p:stCondLst>
                                        </p:cTn>
                                        <p:tgtEl>
                                          <p:spTgt spid="54"/>
                                        </p:tgtEl>
                                        <p:attrNameLst>
                                          <p:attrName>ppt_y</p:attrName>
                                        </p:attrNameLst>
                                      </p:cBhvr>
                                      <p:tavLst>
                                        <p:tav tm="0" fmla="#ppt_y-sin(pi*$)/9">
                                          <p:val>
                                            <p:fltVal val="0"/>
                                          </p:val>
                                        </p:tav>
                                        <p:tav tm="100000">
                                          <p:val>
                                            <p:fltVal val="1"/>
                                          </p:val>
                                        </p:tav>
                                      </p:tavLst>
                                    </p:anim>
                                    <p:anim calcmode="lin" valueType="num">
                                      <p:cBhvr>
                                        <p:cTn id="107" dur="332" tmFilter="0, 0; 0.125,0.2665; 0.25,0.4; 0.375,0.465; 0.5,0.5;  0.625,0.535; 0.75,0.6; 0.875,0.7335; 1,1">
                                          <p:stCondLst>
                                            <p:cond delay="1324"/>
                                          </p:stCondLst>
                                        </p:cTn>
                                        <p:tgtEl>
                                          <p:spTgt spid="54"/>
                                        </p:tgtEl>
                                        <p:attrNameLst>
                                          <p:attrName>ppt_y</p:attrName>
                                        </p:attrNameLst>
                                      </p:cBhvr>
                                      <p:tavLst>
                                        <p:tav tm="0" fmla="#ppt_y-sin(pi*$)/27">
                                          <p:val>
                                            <p:fltVal val="0"/>
                                          </p:val>
                                        </p:tav>
                                        <p:tav tm="100000">
                                          <p:val>
                                            <p:fltVal val="1"/>
                                          </p:val>
                                        </p:tav>
                                      </p:tavLst>
                                    </p:anim>
                                    <p:anim calcmode="lin" valueType="num">
                                      <p:cBhvr>
                                        <p:cTn id="108" dur="164" tmFilter="0, 0; 0.125,0.2665; 0.25,0.4; 0.375,0.465; 0.5,0.5;  0.625,0.535; 0.75,0.6; 0.875,0.7335; 1,1">
                                          <p:stCondLst>
                                            <p:cond delay="1656"/>
                                          </p:stCondLst>
                                        </p:cTn>
                                        <p:tgtEl>
                                          <p:spTgt spid="54"/>
                                        </p:tgtEl>
                                        <p:attrNameLst>
                                          <p:attrName>ppt_y</p:attrName>
                                        </p:attrNameLst>
                                      </p:cBhvr>
                                      <p:tavLst>
                                        <p:tav tm="0" fmla="#ppt_y-sin(pi*$)/81">
                                          <p:val>
                                            <p:fltVal val="0"/>
                                          </p:val>
                                        </p:tav>
                                        <p:tav tm="100000">
                                          <p:val>
                                            <p:fltVal val="1"/>
                                          </p:val>
                                        </p:tav>
                                      </p:tavLst>
                                    </p:anim>
                                    <p:animScale>
                                      <p:cBhvr>
                                        <p:cTn id="109" dur="26">
                                          <p:stCondLst>
                                            <p:cond delay="650"/>
                                          </p:stCondLst>
                                        </p:cTn>
                                        <p:tgtEl>
                                          <p:spTgt spid="54"/>
                                        </p:tgtEl>
                                      </p:cBhvr>
                                      <p:to x="100000" y="60000"/>
                                    </p:animScale>
                                    <p:animScale>
                                      <p:cBhvr>
                                        <p:cTn id="110" dur="166" decel="50000">
                                          <p:stCondLst>
                                            <p:cond delay="676"/>
                                          </p:stCondLst>
                                        </p:cTn>
                                        <p:tgtEl>
                                          <p:spTgt spid="54"/>
                                        </p:tgtEl>
                                      </p:cBhvr>
                                      <p:to x="100000" y="100000"/>
                                    </p:animScale>
                                    <p:animScale>
                                      <p:cBhvr>
                                        <p:cTn id="111" dur="26">
                                          <p:stCondLst>
                                            <p:cond delay="1312"/>
                                          </p:stCondLst>
                                        </p:cTn>
                                        <p:tgtEl>
                                          <p:spTgt spid="54"/>
                                        </p:tgtEl>
                                      </p:cBhvr>
                                      <p:to x="100000" y="80000"/>
                                    </p:animScale>
                                    <p:animScale>
                                      <p:cBhvr>
                                        <p:cTn id="112" dur="166" decel="50000">
                                          <p:stCondLst>
                                            <p:cond delay="1338"/>
                                          </p:stCondLst>
                                        </p:cTn>
                                        <p:tgtEl>
                                          <p:spTgt spid="54"/>
                                        </p:tgtEl>
                                      </p:cBhvr>
                                      <p:to x="100000" y="100000"/>
                                    </p:animScale>
                                    <p:animScale>
                                      <p:cBhvr>
                                        <p:cTn id="113" dur="26">
                                          <p:stCondLst>
                                            <p:cond delay="1642"/>
                                          </p:stCondLst>
                                        </p:cTn>
                                        <p:tgtEl>
                                          <p:spTgt spid="54"/>
                                        </p:tgtEl>
                                      </p:cBhvr>
                                      <p:to x="100000" y="90000"/>
                                    </p:animScale>
                                    <p:animScale>
                                      <p:cBhvr>
                                        <p:cTn id="114" dur="166" decel="50000">
                                          <p:stCondLst>
                                            <p:cond delay="1668"/>
                                          </p:stCondLst>
                                        </p:cTn>
                                        <p:tgtEl>
                                          <p:spTgt spid="54"/>
                                        </p:tgtEl>
                                      </p:cBhvr>
                                      <p:to x="100000" y="100000"/>
                                    </p:animScale>
                                    <p:animScale>
                                      <p:cBhvr>
                                        <p:cTn id="115" dur="26">
                                          <p:stCondLst>
                                            <p:cond delay="1808"/>
                                          </p:stCondLst>
                                        </p:cTn>
                                        <p:tgtEl>
                                          <p:spTgt spid="54"/>
                                        </p:tgtEl>
                                      </p:cBhvr>
                                      <p:to x="100000" y="95000"/>
                                    </p:animScale>
                                    <p:animScale>
                                      <p:cBhvr>
                                        <p:cTn id="116" dur="166" decel="50000">
                                          <p:stCondLst>
                                            <p:cond delay="1834"/>
                                          </p:stCondLst>
                                        </p:cTn>
                                        <p:tgtEl>
                                          <p:spTgt spid="54"/>
                                        </p:tgtEl>
                                      </p:cBhvr>
                                      <p:to x="100000" y="100000"/>
                                    </p:animScale>
                                  </p:childTnLst>
                                </p:cTn>
                              </p:par>
                              <p:par>
                                <p:cTn id="117" presetID="26" presetClass="entr" presetSubtype="0" fill="hold" grpId="0" nodeType="withEffect">
                                  <p:stCondLst>
                                    <p:cond delay="0"/>
                                  </p:stCondLst>
                                  <p:childTnLst>
                                    <p:set>
                                      <p:cBhvr>
                                        <p:cTn id="118" dur="1" fill="hold">
                                          <p:stCondLst>
                                            <p:cond delay="0"/>
                                          </p:stCondLst>
                                        </p:cTn>
                                        <p:tgtEl>
                                          <p:spTgt spid="55"/>
                                        </p:tgtEl>
                                        <p:attrNameLst>
                                          <p:attrName>style.visibility</p:attrName>
                                        </p:attrNameLst>
                                      </p:cBhvr>
                                      <p:to>
                                        <p:strVal val="visible"/>
                                      </p:to>
                                    </p:set>
                                    <p:animEffect transition="in" filter="wipe(down)">
                                      <p:cBhvr>
                                        <p:cTn id="119" dur="580">
                                          <p:stCondLst>
                                            <p:cond delay="0"/>
                                          </p:stCondLst>
                                        </p:cTn>
                                        <p:tgtEl>
                                          <p:spTgt spid="55"/>
                                        </p:tgtEl>
                                      </p:cBhvr>
                                    </p:animEffect>
                                    <p:anim calcmode="lin" valueType="num">
                                      <p:cBhvr>
                                        <p:cTn id="120" dur="1822" tmFilter="0,0; 0.14,0.36; 0.43,0.73; 0.71,0.91; 1.0,1.0">
                                          <p:stCondLst>
                                            <p:cond delay="0"/>
                                          </p:stCondLst>
                                        </p:cTn>
                                        <p:tgtEl>
                                          <p:spTgt spid="55"/>
                                        </p:tgtEl>
                                        <p:attrNameLst>
                                          <p:attrName>ppt_x</p:attrName>
                                        </p:attrNameLst>
                                      </p:cBhvr>
                                      <p:tavLst>
                                        <p:tav tm="0">
                                          <p:val>
                                            <p:strVal val="#ppt_x-0.25"/>
                                          </p:val>
                                        </p:tav>
                                        <p:tav tm="100000">
                                          <p:val>
                                            <p:strVal val="#ppt_x"/>
                                          </p:val>
                                        </p:tav>
                                      </p:tavLst>
                                    </p:anim>
                                    <p:anim calcmode="lin" valueType="num">
                                      <p:cBhvr>
                                        <p:cTn id="121" dur="664" tmFilter="0.0,0.0; 0.25,0.07; 0.50,0.2; 0.75,0.467; 1.0,1.0">
                                          <p:stCondLst>
                                            <p:cond delay="0"/>
                                          </p:stCondLst>
                                        </p:cTn>
                                        <p:tgtEl>
                                          <p:spTgt spid="55"/>
                                        </p:tgtEl>
                                        <p:attrNameLst>
                                          <p:attrName>ppt_y</p:attrName>
                                        </p:attrNameLst>
                                      </p:cBhvr>
                                      <p:tavLst>
                                        <p:tav tm="0" fmla="#ppt_y-sin(pi*$)/3">
                                          <p:val>
                                            <p:fltVal val="0.5"/>
                                          </p:val>
                                        </p:tav>
                                        <p:tav tm="100000">
                                          <p:val>
                                            <p:fltVal val="1"/>
                                          </p:val>
                                        </p:tav>
                                      </p:tavLst>
                                    </p:anim>
                                    <p:anim calcmode="lin" valueType="num">
                                      <p:cBhvr>
                                        <p:cTn id="122" dur="664" tmFilter="0, 0; 0.125,0.2665; 0.25,0.4; 0.375,0.465; 0.5,0.5;  0.625,0.535; 0.75,0.6; 0.875,0.7335; 1,1">
                                          <p:stCondLst>
                                            <p:cond delay="664"/>
                                          </p:stCondLst>
                                        </p:cTn>
                                        <p:tgtEl>
                                          <p:spTgt spid="55"/>
                                        </p:tgtEl>
                                        <p:attrNameLst>
                                          <p:attrName>ppt_y</p:attrName>
                                        </p:attrNameLst>
                                      </p:cBhvr>
                                      <p:tavLst>
                                        <p:tav tm="0" fmla="#ppt_y-sin(pi*$)/9">
                                          <p:val>
                                            <p:fltVal val="0"/>
                                          </p:val>
                                        </p:tav>
                                        <p:tav tm="100000">
                                          <p:val>
                                            <p:fltVal val="1"/>
                                          </p:val>
                                        </p:tav>
                                      </p:tavLst>
                                    </p:anim>
                                    <p:anim calcmode="lin" valueType="num">
                                      <p:cBhvr>
                                        <p:cTn id="123" dur="332" tmFilter="0, 0; 0.125,0.2665; 0.25,0.4; 0.375,0.465; 0.5,0.5;  0.625,0.535; 0.75,0.6; 0.875,0.7335; 1,1">
                                          <p:stCondLst>
                                            <p:cond delay="1324"/>
                                          </p:stCondLst>
                                        </p:cTn>
                                        <p:tgtEl>
                                          <p:spTgt spid="55"/>
                                        </p:tgtEl>
                                        <p:attrNameLst>
                                          <p:attrName>ppt_y</p:attrName>
                                        </p:attrNameLst>
                                      </p:cBhvr>
                                      <p:tavLst>
                                        <p:tav tm="0" fmla="#ppt_y-sin(pi*$)/27">
                                          <p:val>
                                            <p:fltVal val="0"/>
                                          </p:val>
                                        </p:tav>
                                        <p:tav tm="100000">
                                          <p:val>
                                            <p:fltVal val="1"/>
                                          </p:val>
                                        </p:tav>
                                      </p:tavLst>
                                    </p:anim>
                                    <p:anim calcmode="lin" valueType="num">
                                      <p:cBhvr>
                                        <p:cTn id="124" dur="164" tmFilter="0, 0; 0.125,0.2665; 0.25,0.4; 0.375,0.465; 0.5,0.5;  0.625,0.535; 0.75,0.6; 0.875,0.7335; 1,1">
                                          <p:stCondLst>
                                            <p:cond delay="1656"/>
                                          </p:stCondLst>
                                        </p:cTn>
                                        <p:tgtEl>
                                          <p:spTgt spid="55"/>
                                        </p:tgtEl>
                                        <p:attrNameLst>
                                          <p:attrName>ppt_y</p:attrName>
                                        </p:attrNameLst>
                                      </p:cBhvr>
                                      <p:tavLst>
                                        <p:tav tm="0" fmla="#ppt_y-sin(pi*$)/81">
                                          <p:val>
                                            <p:fltVal val="0"/>
                                          </p:val>
                                        </p:tav>
                                        <p:tav tm="100000">
                                          <p:val>
                                            <p:fltVal val="1"/>
                                          </p:val>
                                        </p:tav>
                                      </p:tavLst>
                                    </p:anim>
                                    <p:animScale>
                                      <p:cBhvr>
                                        <p:cTn id="125" dur="26">
                                          <p:stCondLst>
                                            <p:cond delay="650"/>
                                          </p:stCondLst>
                                        </p:cTn>
                                        <p:tgtEl>
                                          <p:spTgt spid="55"/>
                                        </p:tgtEl>
                                      </p:cBhvr>
                                      <p:to x="100000" y="60000"/>
                                    </p:animScale>
                                    <p:animScale>
                                      <p:cBhvr>
                                        <p:cTn id="126" dur="166" decel="50000">
                                          <p:stCondLst>
                                            <p:cond delay="676"/>
                                          </p:stCondLst>
                                        </p:cTn>
                                        <p:tgtEl>
                                          <p:spTgt spid="55"/>
                                        </p:tgtEl>
                                      </p:cBhvr>
                                      <p:to x="100000" y="100000"/>
                                    </p:animScale>
                                    <p:animScale>
                                      <p:cBhvr>
                                        <p:cTn id="127" dur="26">
                                          <p:stCondLst>
                                            <p:cond delay="1312"/>
                                          </p:stCondLst>
                                        </p:cTn>
                                        <p:tgtEl>
                                          <p:spTgt spid="55"/>
                                        </p:tgtEl>
                                      </p:cBhvr>
                                      <p:to x="100000" y="80000"/>
                                    </p:animScale>
                                    <p:animScale>
                                      <p:cBhvr>
                                        <p:cTn id="128" dur="166" decel="50000">
                                          <p:stCondLst>
                                            <p:cond delay="1338"/>
                                          </p:stCondLst>
                                        </p:cTn>
                                        <p:tgtEl>
                                          <p:spTgt spid="55"/>
                                        </p:tgtEl>
                                      </p:cBhvr>
                                      <p:to x="100000" y="100000"/>
                                    </p:animScale>
                                    <p:animScale>
                                      <p:cBhvr>
                                        <p:cTn id="129" dur="26">
                                          <p:stCondLst>
                                            <p:cond delay="1642"/>
                                          </p:stCondLst>
                                        </p:cTn>
                                        <p:tgtEl>
                                          <p:spTgt spid="55"/>
                                        </p:tgtEl>
                                      </p:cBhvr>
                                      <p:to x="100000" y="90000"/>
                                    </p:animScale>
                                    <p:animScale>
                                      <p:cBhvr>
                                        <p:cTn id="130" dur="166" decel="50000">
                                          <p:stCondLst>
                                            <p:cond delay="1668"/>
                                          </p:stCondLst>
                                        </p:cTn>
                                        <p:tgtEl>
                                          <p:spTgt spid="55"/>
                                        </p:tgtEl>
                                      </p:cBhvr>
                                      <p:to x="100000" y="100000"/>
                                    </p:animScale>
                                    <p:animScale>
                                      <p:cBhvr>
                                        <p:cTn id="131" dur="26">
                                          <p:stCondLst>
                                            <p:cond delay="1808"/>
                                          </p:stCondLst>
                                        </p:cTn>
                                        <p:tgtEl>
                                          <p:spTgt spid="55"/>
                                        </p:tgtEl>
                                      </p:cBhvr>
                                      <p:to x="100000" y="95000"/>
                                    </p:animScale>
                                    <p:animScale>
                                      <p:cBhvr>
                                        <p:cTn id="132" dur="166" decel="50000">
                                          <p:stCondLst>
                                            <p:cond delay="1834"/>
                                          </p:stCondLst>
                                        </p:cTn>
                                        <p:tgtEl>
                                          <p:spTgt spid="55"/>
                                        </p:tgtEl>
                                      </p:cBhvr>
                                      <p:to x="100000" y="100000"/>
                                    </p:animScale>
                                  </p:childTnLst>
                                </p:cTn>
                              </p:par>
                              <p:par>
                                <p:cTn id="133" presetID="26"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wipe(down)">
                                      <p:cBhvr>
                                        <p:cTn id="135" dur="580">
                                          <p:stCondLst>
                                            <p:cond delay="0"/>
                                          </p:stCondLst>
                                        </p:cTn>
                                        <p:tgtEl>
                                          <p:spTgt spid="56"/>
                                        </p:tgtEl>
                                      </p:cBhvr>
                                    </p:animEffect>
                                    <p:anim calcmode="lin" valueType="num">
                                      <p:cBhvr>
                                        <p:cTn id="136" dur="1822" tmFilter="0,0; 0.14,0.36; 0.43,0.73; 0.71,0.91; 1.0,1.0">
                                          <p:stCondLst>
                                            <p:cond delay="0"/>
                                          </p:stCondLst>
                                        </p:cTn>
                                        <p:tgtEl>
                                          <p:spTgt spid="56"/>
                                        </p:tgtEl>
                                        <p:attrNameLst>
                                          <p:attrName>ppt_x</p:attrName>
                                        </p:attrNameLst>
                                      </p:cBhvr>
                                      <p:tavLst>
                                        <p:tav tm="0">
                                          <p:val>
                                            <p:strVal val="#ppt_x-0.25"/>
                                          </p:val>
                                        </p:tav>
                                        <p:tav tm="100000">
                                          <p:val>
                                            <p:strVal val="#ppt_x"/>
                                          </p:val>
                                        </p:tav>
                                      </p:tavLst>
                                    </p:anim>
                                    <p:anim calcmode="lin" valueType="num">
                                      <p:cBhvr>
                                        <p:cTn id="137" dur="664" tmFilter="0.0,0.0; 0.25,0.07; 0.50,0.2; 0.75,0.467; 1.0,1.0">
                                          <p:stCondLst>
                                            <p:cond delay="0"/>
                                          </p:stCondLst>
                                        </p:cTn>
                                        <p:tgtEl>
                                          <p:spTgt spid="56"/>
                                        </p:tgtEl>
                                        <p:attrNameLst>
                                          <p:attrName>ppt_y</p:attrName>
                                        </p:attrNameLst>
                                      </p:cBhvr>
                                      <p:tavLst>
                                        <p:tav tm="0" fmla="#ppt_y-sin(pi*$)/3">
                                          <p:val>
                                            <p:fltVal val="0.5"/>
                                          </p:val>
                                        </p:tav>
                                        <p:tav tm="100000">
                                          <p:val>
                                            <p:fltVal val="1"/>
                                          </p:val>
                                        </p:tav>
                                      </p:tavLst>
                                    </p:anim>
                                    <p:anim calcmode="lin" valueType="num">
                                      <p:cBhvr>
                                        <p:cTn id="138" dur="664" tmFilter="0, 0; 0.125,0.2665; 0.25,0.4; 0.375,0.465; 0.5,0.5;  0.625,0.535; 0.75,0.6; 0.875,0.7335; 1,1">
                                          <p:stCondLst>
                                            <p:cond delay="664"/>
                                          </p:stCondLst>
                                        </p:cTn>
                                        <p:tgtEl>
                                          <p:spTgt spid="56"/>
                                        </p:tgtEl>
                                        <p:attrNameLst>
                                          <p:attrName>ppt_y</p:attrName>
                                        </p:attrNameLst>
                                      </p:cBhvr>
                                      <p:tavLst>
                                        <p:tav tm="0" fmla="#ppt_y-sin(pi*$)/9">
                                          <p:val>
                                            <p:fltVal val="0"/>
                                          </p:val>
                                        </p:tav>
                                        <p:tav tm="100000">
                                          <p:val>
                                            <p:fltVal val="1"/>
                                          </p:val>
                                        </p:tav>
                                      </p:tavLst>
                                    </p:anim>
                                    <p:anim calcmode="lin" valueType="num">
                                      <p:cBhvr>
                                        <p:cTn id="139" dur="332" tmFilter="0, 0; 0.125,0.2665; 0.25,0.4; 0.375,0.465; 0.5,0.5;  0.625,0.535; 0.75,0.6; 0.875,0.7335; 1,1">
                                          <p:stCondLst>
                                            <p:cond delay="1324"/>
                                          </p:stCondLst>
                                        </p:cTn>
                                        <p:tgtEl>
                                          <p:spTgt spid="56"/>
                                        </p:tgtEl>
                                        <p:attrNameLst>
                                          <p:attrName>ppt_y</p:attrName>
                                        </p:attrNameLst>
                                      </p:cBhvr>
                                      <p:tavLst>
                                        <p:tav tm="0" fmla="#ppt_y-sin(pi*$)/27">
                                          <p:val>
                                            <p:fltVal val="0"/>
                                          </p:val>
                                        </p:tav>
                                        <p:tav tm="100000">
                                          <p:val>
                                            <p:fltVal val="1"/>
                                          </p:val>
                                        </p:tav>
                                      </p:tavLst>
                                    </p:anim>
                                    <p:anim calcmode="lin" valueType="num">
                                      <p:cBhvr>
                                        <p:cTn id="140" dur="164" tmFilter="0, 0; 0.125,0.2665; 0.25,0.4; 0.375,0.465; 0.5,0.5;  0.625,0.535; 0.75,0.6; 0.875,0.7335; 1,1">
                                          <p:stCondLst>
                                            <p:cond delay="1656"/>
                                          </p:stCondLst>
                                        </p:cTn>
                                        <p:tgtEl>
                                          <p:spTgt spid="56"/>
                                        </p:tgtEl>
                                        <p:attrNameLst>
                                          <p:attrName>ppt_y</p:attrName>
                                        </p:attrNameLst>
                                      </p:cBhvr>
                                      <p:tavLst>
                                        <p:tav tm="0" fmla="#ppt_y-sin(pi*$)/81">
                                          <p:val>
                                            <p:fltVal val="0"/>
                                          </p:val>
                                        </p:tav>
                                        <p:tav tm="100000">
                                          <p:val>
                                            <p:fltVal val="1"/>
                                          </p:val>
                                        </p:tav>
                                      </p:tavLst>
                                    </p:anim>
                                    <p:animScale>
                                      <p:cBhvr>
                                        <p:cTn id="141" dur="26">
                                          <p:stCondLst>
                                            <p:cond delay="650"/>
                                          </p:stCondLst>
                                        </p:cTn>
                                        <p:tgtEl>
                                          <p:spTgt spid="56"/>
                                        </p:tgtEl>
                                      </p:cBhvr>
                                      <p:to x="100000" y="60000"/>
                                    </p:animScale>
                                    <p:animScale>
                                      <p:cBhvr>
                                        <p:cTn id="142" dur="166" decel="50000">
                                          <p:stCondLst>
                                            <p:cond delay="676"/>
                                          </p:stCondLst>
                                        </p:cTn>
                                        <p:tgtEl>
                                          <p:spTgt spid="56"/>
                                        </p:tgtEl>
                                      </p:cBhvr>
                                      <p:to x="100000" y="100000"/>
                                    </p:animScale>
                                    <p:animScale>
                                      <p:cBhvr>
                                        <p:cTn id="143" dur="26">
                                          <p:stCondLst>
                                            <p:cond delay="1312"/>
                                          </p:stCondLst>
                                        </p:cTn>
                                        <p:tgtEl>
                                          <p:spTgt spid="56"/>
                                        </p:tgtEl>
                                      </p:cBhvr>
                                      <p:to x="100000" y="80000"/>
                                    </p:animScale>
                                    <p:animScale>
                                      <p:cBhvr>
                                        <p:cTn id="144" dur="166" decel="50000">
                                          <p:stCondLst>
                                            <p:cond delay="1338"/>
                                          </p:stCondLst>
                                        </p:cTn>
                                        <p:tgtEl>
                                          <p:spTgt spid="56"/>
                                        </p:tgtEl>
                                      </p:cBhvr>
                                      <p:to x="100000" y="100000"/>
                                    </p:animScale>
                                    <p:animScale>
                                      <p:cBhvr>
                                        <p:cTn id="145" dur="26">
                                          <p:stCondLst>
                                            <p:cond delay="1642"/>
                                          </p:stCondLst>
                                        </p:cTn>
                                        <p:tgtEl>
                                          <p:spTgt spid="56"/>
                                        </p:tgtEl>
                                      </p:cBhvr>
                                      <p:to x="100000" y="90000"/>
                                    </p:animScale>
                                    <p:animScale>
                                      <p:cBhvr>
                                        <p:cTn id="146" dur="166" decel="50000">
                                          <p:stCondLst>
                                            <p:cond delay="1668"/>
                                          </p:stCondLst>
                                        </p:cTn>
                                        <p:tgtEl>
                                          <p:spTgt spid="56"/>
                                        </p:tgtEl>
                                      </p:cBhvr>
                                      <p:to x="100000" y="100000"/>
                                    </p:animScale>
                                    <p:animScale>
                                      <p:cBhvr>
                                        <p:cTn id="147" dur="26">
                                          <p:stCondLst>
                                            <p:cond delay="1808"/>
                                          </p:stCondLst>
                                        </p:cTn>
                                        <p:tgtEl>
                                          <p:spTgt spid="56"/>
                                        </p:tgtEl>
                                      </p:cBhvr>
                                      <p:to x="100000" y="95000"/>
                                    </p:animScale>
                                    <p:animScale>
                                      <p:cBhvr>
                                        <p:cTn id="148" dur="166" decel="50000">
                                          <p:stCondLst>
                                            <p:cond delay="1834"/>
                                          </p:stCondLst>
                                        </p:cTn>
                                        <p:tgtEl>
                                          <p:spTgt spid="56"/>
                                        </p:tgtEl>
                                      </p:cBhvr>
                                      <p:to x="100000" y="100000"/>
                                    </p:animScale>
                                  </p:childTnLst>
                                </p:cTn>
                              </p:par>
                              <p:par>
                                <p:cTn id="149" presetID="26" presetClass="entr" presetSubtype="0" fill="hold" nodeType="withEffect">
                                  <p:stCondLst>
                                    <p:cond delay="0"/>
                                  </p:stCondLst>
                                  <p:childTnLst>
                                    <p:set>
                                      <p:cBhvr>
                                        <p:cTn id="150" dur="1" fill="hold">
                                          <p:stCondLst>
                                            <p:cond delay="0"/>
                                          </p:stCondLst>
                                        </p:cTn>
                                        <p:tgtEl>
                                          <p:spTgt spid="57"/>
                                        </p:tgtEl>
                                        <p:attrNameLst>
                                          <p:attrName>style.visibility</p:attrName>
                                        </p:attrNameLst>
                                      </p:cBhvr>
                                      <p:to>
                                        <p:strVal val="visible"/>
                                      </p:to>
                                    </p:set>
                                    <p:animEffect transition="in" filter="wipe(down)">
                                      <p:cBhvr>
                                        <p:cTn id="151" dur="580">
                                          <p:stCondLst>
                                            <p:cond delay="0"/>
                                          </p:stCondLst>
                                        </p:cTn>
                                        <p:tgtEl>
                                          <p:spTgt spid="57"/>
                                        </p:tgtEl>
                                      </p:cBhvr>
                                    </p:animEffect>
                                    <p:anim calcmode="lin" valueType="num">
                                      <p:cBhvr>
                                        <p:cTn id="152"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153"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154"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155"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156"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157" dur="26">
                                          <p:stCondLst>
                                            <p:cond delay="650"/>
                                          </p:stCondLst>
                                        </p:cTn>
                                        <p:tgtEl>
                                          <p:spTgt spid="57"/>
                                        </p:tgtEl>
                                      </p:cBhvr>
                                      <p:to x="100000" y="60000"/>
                                    </p:animScale>
                                    <p:animScale>
                                      <p:cBhvr>
                                        <p:cTn id="158" dur="166" decel="50000">
                                          <p:stCondLst>
                                            <p:cond delay="676"/>
                                          </p:stCondLst>
                                        </p:cTn>
                                        <p:tgtEl>
                                          <p:spTgt spid="57"/>
                                        </p:tgtEl>
                                      </p:cBhvr>
                                      <p:to x="100000" y="100000"/>
                                    </p:animScale>
                                    <p:animScale>
                                      <p:cBhvr>
                                        <p:cTn id="159" dur="26">
                                          <p:stCondLst>
                                            <p:cond delay="1312"/>
                                          </p:stCondLst>
                                        </p:cTn>
                                        <p:tgtEl>
                                          <p:spTgt spid="57"/>
                                        </p:tgtEl>
                                      </p:cBhvr>
                                      <p:to x="100000" y="80000"/>
                                    </p:animScale>
                                    <p:animScale>
                                      <p:cBhvr>
                                        <p:cTn id="160" dur="166" decel="50000">
                                          <p:stCondLst>
                                            <p:cond delay="1338"/>
                                          </p:stCondLst>
                                        </p:cTn>
                                        <p:tgtEl>
                                          <p:spTgt spid="57"/>
                                        </p:tgtEl>
                                      </p:cBhvr>
                                      <p:to x="100000" y="100000"/>
                                    </p:animScale>
                                    <p:animScale>
                                      <p:cBhvr>
                                        <p:cTn id="161" dur="26">
                                          <p:stCondLst>
                                            <p:cond delay="1642"/>
                                          </p:stCondLst>
                                        </p:cTn>
                                        <p:tgtEl>
                                          <p:spTgt spid="57"/>
                                        </p:tgtEl>
                                      </p:cBhvr>
                                      <p:to x="100000" y="90000"/>
                                    </p:animScale>
                                    <p:animScale>
                                      <p:cBhvr>
                                        <p:cTn id="162" dur="166" decel="50000">
                                          <p:stCondLst>
                                            <p:cond delay="1668"/>
                                          </p:stCondLst>
                                        </p:cTn>
                                        <p:tgtEl>
                                          <p:spTgt spid="57"/>
                                        </p:tgtEl>
                                      </p:cBhvr>
                                      <p:to x="100000" y="100000"/>
                                    </p:animScale>
                                    <p:animScale>
                                      <p:cBhvr>
                                        <p:cTn id="163" dur="26">
                                          <p:stCondLst>
                                            <p:cond delay="1808"/>
                                          </p:stCondLst>
                                        </p:cTn>
                                        <p:tgtEl>
                                          <p:spTgt spid="57"/>
                                        </p:tgtEl>
                                      </p:cBhvr>
                                      <p:to x="100000" y="95000"/>
                                    </p:animScale>
                                    <p:animScale>
                                      <p:cBhvr>
                                        <p:cTn id="164" dur="166" decel="50000">
                                          <p:stCondLst>
                                            <p:cond delay="1834"/>
                                          </p:stCondLst>
                                        </p:cTn>
                                        <p:tgtEl>
                                          <p:spTgt spid="57"/>
                                        </p:tgtEl>
                                      </p:cBhvr>
                                      <p:to x="100000" y="100000"/>
                                    </p:animScale>
                                  </p:childTnLst>
                                </p:cTn>
                              </p:par>
                              <p:par>
                                <p:cTn id="165" presetID="26" presetClass="entr" presetSubtype="0" fill="hold" nodeType="withEffect">
                                  <p:stCondLst>
                                    <p:cond delay="0"/>
                                  </p:stCondLst>
                                  <p:childTnLst>
                                    <p:set>
                                      <p:cBhvr>
                                        <p:cTn id="166" dur="1" fill="hold">
                                          <p:stCondLst>
                                            <p:cond delay="0"/>
                                          </p:stCondLst>
                                        </p:cTn>
                                        <p:tgtEl>
                                          <p:spTgt spid="58"/>
                                        </p:tgtEl>
                                        <p:attrNameLst>
                                          <p:attrName>style.visibility</p:attrName>
                                        </p:attrNameLst>
                                      </p:cBhvr>
                                      <p:to>
                                        <p:strVal val="visible"/>
                                      </p:to>
                                    </p:set>
                                    <p:animEffect transition="in" filter="wipe(down)">
                                      <p:cBhvr>
                                        <p:cTn id="167" dur="580">
                                          <p:stCondLst>
                                            <p:cond delay="0"/>
                                          </p:stCondLst>
                                        </p:cTn>
                                        <p:tgtEl>
                                          <p:spTgt spid="58"/>
                                        </p:tgtEl>
                                      </p:cBhvr>
                                    </p:animEffect>
                                    <p:anim calcmode="lin" valueType="num">
                                      <p:cBhvr>
                                        <p:cTn id="168" dur="1822" tmFilter="0,0; 0.14,0.36; 0.43,0.73; 0.71,0.91; 1.0,1.0">
                                          <p:stCondLst>
                                            <p:cond delay="0"/>
                                          </p:stCondLst>
                                        </p:cTn>
                                        <p:tgtEl>
                                          <p:spTgt spid="58"/>
                                        </p:tgtEl>
                                        <p:attrNameLst>
                                          <p:attrName>ppt_x</p:attrName>
                                        </p:attrNameLst>
                                      </p:cBhvr>
                                      <p:tavLst>
                                        <p:tav tm="0">
                                          <p:val>
                                            <p:strVal val="#ppt_x-0.25"/>
                                          </p:val>
                                        </p:tav>
                                        <p:tav tm="100000">
                                          <p:val>
                                            <p:strVal val="#ppt_x"/>
                                          </p:val>
                                        </p:tav>
                                      </p:tavLst>
                                    </p:anim>
                                    <p:anim calcmode="lin" valueType="num">
                                      <p:cBhvr>
                                        <p:cTn id="169" dur="664" tmFilter="0.0,0.0; 0.25,0.07; 0.50,0.2; 0.75,0.467; 1.0,1.0">
                                          <p:stCondLst>
                                            <p:cond delay="0"/>
                                          </p:stCondLst>
                                        </p:cTn>
                                        <p:tgtEl>
                                          <p:spTgt spid="58"/>
                                        </p:tgtEl>
                                        <p:attrNameLst>
                                          <p:attrName>ppt_y</p:attrName>
                                        </p:attrNameLst>
                                      </p:cBhvr>
                                      <p:tavLst>
                                        <p:tav tm="0" fmla="#ppt_y-sin(pi*$)/3">
                                          <p:val>
                                            <p:fltVal val="0.5"/>
                                          </p:val>
                                        </p:tav>
                                        <p:tav tm="100000">
                                          <p:val>
                                            <p:fltVal val="1"/>
                                          </p:val>
                                        </p:tav>
                                      </p:tavLst>
                                    </p:anim>
                                    <p:anim calcmode="lin" valueType="num">
                                      <p:cBhvr>
                                        <p:cTn id="170" dur="664" tmFilter="0, 0; 0.125,0.2665; 0.25,0.4; 0.375,0.465; 0.5,0.5;  0.625,0.535; 0.75,0.6; 0.875,0.7335; 1,1">
                                          <p:stCondLst>
                                            <p:cond delay="664"/>
                                          </p:stCondLst>
                                        </p:cTn>
                                        <p:tgtEl>
                                          <p:spTgt spid="58"/>
                                        </p:tgtEl>
                                        <p:attrNameLst>
                                          <p:attrName>ppt_y</p:attrName>
                                        </p:attrNameLst>
                                      </p:cBhvr>
                                      <p:tavLst>
                                        <p:tav tm="0" fmla="#ppt_y-sin(pi*$)/9">
                                          <p:val>
                                            <p:fltVal val="0"/>
                                          </p:val>
                                        </p:tav>
                                        <p:tav tm="100000">
                                          <p:val>
                                            <p:fltVal val="1"/>
                                          </p:val>
                                        </p:tav>
                                      </p:tavLst>
                                    </p:anim>
                                    <p:anim calcmode="lin" valueType="num">
                                      <p:cBhvr>
                                        <p:cTn id="171" dur="332" tmFilter="0, 0; 0.125,0.2665; 0.25,0.4; 0.375,0.465; 0.5,0.5;  0.625,0.535; 0.75,0.6; 0.875,0.7335; 1,1">
                                          <p:stCondLst>
                                            <p:cond delay="1324"/>
                                          </p:stCondLst>
                                        </p:cTn>
                                        <p:tgtEl>
                                          <p:spTgt spid="58"/>
                                        </p:tgtEl>
                                        <p:attrNameLst>
                                          <p:attrName>ppt_y</p:attrName>
                                        </p:attrNameLst>
                                      </p:cBhvr>
                                      <p:tavLst>
                                        <p:tav tm="0" fmla="#ppt_y-sin(pi*$)/27">
                                          <p:val>
                                            <p:fltVal val="0"/>
                                          </p:val>
                                        </p:tav>
                                        <p:tav tm="100000">
                                          <p:val>
                                            <p:fltVal val="1"/>
                                          </p:val>
                                        </p:tav>
                                      </p:tavLst>
                                    </p:anim>
                                    <p:anim calcmode="lin" valueType="num">
                                      <p:cBhvr>
                                        <p:cTn id="172" dur="164" tmFilter="0, 0; 0.125,0.2665; 0.25,0.4; 0.375,0.465; 0.5,0.5;  0.625,0.535; 0.75,0.6; 0.875,0.7335; 1,1">
                                          <p:stCondLst>
                                            <p:cond delay="1656"/>
                                          </p:stCondLst>
                                        </p:cTn>
                                        <p:tgtEl>
                                          <p:spTgt spid="58"/>
                                        </p:tgtEl>
                                        <p:attrNameLst>
                                          <p:attrName>ppt_y</p:attrName>
                                        </p:attrNameLst>
                                      </p:cBhvr>
                                      <p:tavLst>
                                        <p:tav tm="0" fmla="#ppt_y-sin(pi*$)/81">
                                          <p:val>
                                            <p:fltVal val="0"/>
                                          </p:val>
                                        </p:tav>
                                        <p:tav tm="100000">
                                          <p:val>
                                            <p:fltVal val="1"/>
                                          </p:val>
                                        </p:tav>
                                      </p:tavLst>
                                    </p:anim>
                                    <p:animScale>
                                      <p:cBhvr>
                                        <p:cTn id="173" dur="26">
                                          <p:stCondLst>
                                            <p:cond delay="650"/>
                                          </p:stCondLst>
                                        </p:cTn>
                                        <p:tgtEl>
                                          <p:spTgt spid="58"/>
                                        </p:tgtEl>
                                      </p:cBhvr>
                                      <p:to x="100000" y="60000"/>
                                    </p:animScale>
                                    <p:animScale>
                                      <p:cBhvr>
                                        <p:cTn id="174" dur="166" decel="50000">
                                          <p:stCondLst>
                                            <p:cond delay="676"/>
                                          </p:stCondLst>
                                        </p:cTn>
                                        <p:tgtEl>
                                          <p:spTgt spid="58"/>
                                        </p:tgtEl>
                                      </p:cBhvr>
                                      <p:to x="100000" y="100000"/>
                                    </p:animScale>
                                    <p:animScale>
                                      <p:cBhvr>
                                        <p:cTn id="175" dur="26">
                                          <p:stCondLst>
                                            <p:cond delay="1312"/>
                                          </p:stCondLst>
                                        </p:cTn>
                                        <p:tgtEl>
                                          <p:spTgt spid="58"/>
                                        </p:tgtEl>
                                      </p:cBhvr>
                                      <p:to x="100000" y="80000"/>
                                    </p:animScale>
                                    <p:animScale>
                                      <p:cBhvr>
                                        <p:cTn id="176" dur="166" decel="50000">
                                          <p:stCondLst>
                                            <p:cond delay="1338"/>
                                          </p:stCondLst>
                                        </p:cTn>
                                        <p:tgtEl>
                                          <p:spTgt spid="58"/>
                                        </p:tgtEl>
                                      </p:cBhvr>
                                      <p:to x="100000" y="100000"/>
                                    </p:animScale>
                                    <p:animScale>
                                      <p:cBhvr>
                                        <p:cTn id="177" dur="26">
                                          <p:stCondLst>
                                            <p:cond delay="1642"/>
                                          </p:stCondLst>
                                        </p:cTn>
                                        <p:tgtEl>
                                          <p:spTgt spid="58"/>
                                        </p:tgtEl>
                                      </p:cBhvr>
                                      <p:to x="100000" y="90000"/>
                                    </p:animScale>
                                    <p:animScale>
                                      <p:cBhvr>
                                        <p:cTn id="178" dur="166" decel="50000">
                                          <p:stCondLst>
                                            <p:cond delay="1668"/>
                                          </p:stCondLst>
                                        </p:cTn>
                                        <p:tgtEl>
                                          <p:spTgt spid="58"/>
                                        </p:tgtEl>
                                      </p:cBhvr>
                                      <p:to x="100000" y="100000"/>
                                    </p:animScale>
                                    <p:animScale>
                                      <p:cBhvr>
                                        <p:cTn id="179" dur="26">
                                          <p:stCondLst>
                                            <p:cond delay="1808"/>
                                          </p:stCondLst>
                                        </p:cTn>
                                        <p:tgtEl>
                                          <p:spTgt spid="58"/>
                                        </p:tgtEl>
                                      </p:cBhvr>
                                      <p:to x="100000" y="95000"/>
                                    </p:animScale>
                                    <p:animScale>
                                      <p:cBhvr>
                                        <p:cTn id="180" dur="166" decel="50000">
                                          <p:stCondLst>
                                            <p:cond delay="1834"/>
                                          </p:stCondLst>
                                        </p:cTn>
                                        <p:tgtEl>
                                          <p:spTgt spid="58"/>
                                        </p:tgtEl>
                                      </p:cBhvr>
                                      <p:to x="100000" y="100000"/>
                                    </p:animScale>
                                  </p:childTnLst>
                                </p:cTn>
                              </p:par>
                              <p:par>
                                <p:cTn id="181" presetID="26" presetClass="entr" presetSubtype="0" fill="hold" grpId="0" nodeType="withEffect">
                                  <p:stCondLst>
                                    <p:cond delay="0"/>
                                  </p:stCondLst>
                                  <p:childTnLst>
                                    <p:set>
                                      <p:cBhvr>
                                        <p:cTn id="182" dur="1" fill="hold">
                                          <p:stCondLst>
                                            <p:cond delay="0"/>
                                          </p:stCondLst>
                                        </p:cTn>
                                        <p:tgtEl>
                                          <p:spTgt spid="59"/>
                                        </p:tgtEl>
                                        <p:attrNameLst>
                                          <p:attrName>style.visibility</p:attrName>
                                        </p:attrNameLst>
                                      </p:cBhvr>
                                      <p:to>
                                        <p:strVal val="visible"/>
                                      </p:to>
                                    </p:set>
                                    <p:animEffect transition="in" filter="wipe(down)">
                                      <p:cBhvr>
                                        <p:cTn id="183" dur="580">
                                          <p:stCondLst>
                                            <p:cond delay="0"/>
                                          </p:stCondLst>
                                        </p:cTn>
                                        <p:tgtEl>
                                          <p:spTgt spid="59"/>
                                        </p:tgtEl>
                                      </p:cBhvr>
                                    </p:animEffect>
                                    <p:anim calcmode="lin" valueType="num">
                                      <p:cBhvr>
                                        <p:cTn id="184" dur="1822" tmFilter="0,0; 0.14,0.36; 0.43,0.73; 0.71,0.91; 1.0,1.0">
                                          <p:stCondLst>
                                            <p:cond delay="0"/>
                                          </p:stCondLst>
                                        </p:cTn>
                                        <p:tgtEl>
                                          <p:spTgt spid="59"/>
                                        </p:tgtEl>
                                        <p:attrNameLst>
                                          <p:attrName>ppt_x</p:attrName>
                                        </p:attrNameLst>
                                      </p:cBhvr>
                                      <p:tavLst>
                                        <p:tav tm="0">
                                          <p:val>
                                            <p:strVal val="#ppt_x-0.25"/>
                                          </p:val>
                                        </p:tav>
                                        <p:tav tm="100000">
                                          <p:val>
                                            <p:strVal val="#ppt_x"/>
                                          </p:val>
                                        </p:tav>
                                      </p:tavLst>
                                    </p:anim>
                                    <p:anim calcmode="lin" valueType="num">
                                      <p:cBhvr>
                                        <p:cTn id="185" dur="664" tmFilter="0.0,0.0; 0.25,0.07; 0.50,0.2; 0.75,0.467; 1.0,1.0">
                                          <p:stCondLst>
                                            <p:cond delay="0"/>
                                          </p:stCondLst>
                                        </p:cTn>
                                        <p:tgtEl>
                                          <p:spTgt spid="59"/>
                                        </p:tgtEl>
                                        <p:attrNameLst>
                                          <p:attrName>ppt_y</p:attrName>
                                        </p:attrNameLst>
                                      </p:cBhvr>
                                      <p:tavLst>
                                        <p:tav tm="0" fmla="#ppt_y-sin(pi*$)/3">
                                          <p:val>
                                            <p:fltVal val="0.5"/>
                                          </p:val>
                                        </p:tav>
                                        <p:tav tm="100000">
                                          <p:val>
                                            <p:fltVal val="1"/>
                                          </p:val>
                                        </p:tav>
                                      </p:tavLst>
                                    </p:anim>
                                    <p:anim calcmode="lin" valueType="num">
                                      <p:cBhvr>
                                        <p:cTn id="186" dur="664" tmFilter="0, 0; 0.125,0.2665; 0.25,0.4; 0.375,0.465; 0.5,0.5;  0.625,0.535; 0.75,0.6; 0.875,0.7335; 1,1">
                                          <p:stCondLst>
                                            <p:cond delay="664"/>
                                          </p:stCondLst>
                                        </p:cTn>
                                        <p:tgtEl>
                                          <p:spTgt spid="59"/>
                                        </p:tgtEl>
                                        <p:attrNameLst>
                                          <p:attrName>ppt_y</p:attrName>
                                        </p:attrNameLst>
                                      </p:cBhvr>
                                      <p:tavLst>
                                        <p:tav tm="0" fmla="#ppt_y-sin(pi*$)/9">
                                          <p:val>
                                            <p:fltVal val="0"/>
                                          </p:val>
                                        </p:tav>
                                        <p:tav tm="100000">
                                          <p:val>
                                            <p:fltVal val="1"/>
                                          </p:val>
                                        </p:tav>
                                      </p:tavLst>
                                    </p:anim>
                                    <p:anim calcmode="lin" valueType="num">
                                      <p:cBhvr>
                                        <p:cTn id="187" dur="332" tmFilter="0, 0; 0.125,0.2665; 0.25,0.4; 0.375,0.465; 0.5,0.5;  0.625,0.535; 0.75,0.6; 0.875,0.7335; 1,1">
                                          <p:stCondLst>
                                            <p:cond delay="1324"/>
                                          </p:stCondLst>
                                        </p:cTn>
                                        <p:tgtEl>
                                          <p:spTgt spid="59"/>
                                        </p:tgtEl>
                                        <p:attrNameLst>
                                          <p:attrName>ppt_y</p:attrName>
                                        </p:attrNameLst>
                                      </p:cBhvr>
                                      <p:tavLst>
                                        <p:tav tm="0" fmla="#ppt_y-sin(pi*$)/27">
                                          <p:val>
                                            <p:fltVal val="0"/>
                                          </p:val>
                                        </p:tav>
                                        <p:tav tm="100000">
                                          <p:val>
                                            <p:fltVal val="1"/>
                                          </p:val>
                                        </p:tav>
                                      </p:tavLst>
                                    </p:anim>
                                    <p:anim calcmode="lin" valueType="num">
                                      <p:cBhvr>
                                        <p:cTn id="188" dur="164" tmFilter="0, 0; 0.125,0.2665; 0.25,0.4; 0.375,0.465; 0.5,0.5;  0.625,0.535; 0.75,0.6; 0.875,0.7335; 1,1">
                                          <p:stCondLst>
                                            <p:cond delay="1656"/>
                                          </p:stCondLst>
                                        </p:cTn>
                                        <p:tgtEl>
                                          <p:spTgt spid="59"/>
                                        </p:tgtEl>
                                        <p:attrNameLst>
                                          <p:attrName>ppt_y</p:attrName>
                                        </p:attrNameLst>
                                      </p:cBhvr>
                                      <p:tavLst>
                                        <p:tav tm="0" fmla="#ppt_y-sin(pi*$)/81">
                                          <p:val>
                                            <p:fltVal val="0"/>
                                          </p:val>
                                        </p:tav>
                                        <p:tav tm="100000">
                                          <p:val>
                                            <p:fltVal val="1"/>
                                          </p:val>
                                        </p:tav>
                                      </p:tavLst>
                                    </p:anim>
                                    <p:animScale>
                                      <p:cBhvr>
                                        <p:cTn id="189" dur="26">
                                          <p:stCondLst>
                                            <p:cond delay="650"/>
                                          </p:stCondLst>
                                        </p:cTn>
                                        <p:tgtEl>
                                          <p:spTgt spid="59"/>
                                        </p:tgtEl>
                                      </p:cBhvr>
                                      <p:to x="100000" y="60000"/>
                                    </p:animScale>
                                    <p:animScale>
                                      <p:cBhvr>
                                        <p:cTn id="190" dur="166" decel="50000">
                                          <p:stCondLst>
                                            <p:cond delay="676"/>
                                          </p:stCondLst>
                                        </p:cTn>
                                        <p:tgtEl>
                                          <p:spTgt spid="59"/>
                                        </p:tgtEl>
                                      </p:cBhvr>
                                      <p:to x="100000" y="100000"/>
                                    </p:animScale>
                                    <p:animScale>
                                      <p:cBhvr>
                                        <p:cTn id="191" dur="26">
                                          <p:stCondLst>
                                            <p:cond delay="1312"/>
                                          </p:stCondLst>
                                        </p:cTn>
                                        <p:tgtEl>
                                          <p:spTgt spid="59"/>
                                        </p:tgtEl>
                                      </p:cBhvr>
                                      <p:to x="100000" y="80000"/>
                                    </p:animScale>
                                    <p:animScale>
                                      <p:cBhvr>
                                        <p:cTn id="192" dur="166" decel="50000">
                                          <p:stCondLst>
                                            <p:cond delay="1338"/>
                                          </p:stCondLst>
                                        </p:cTn>
                                        <p:tgtEl>
                                          <p:spTgt spid="59"/>
                                        </p:tgtEl>
                                      </p:cBhvr>
                                      <p:to x="100000" y="100000"/>
                                    </p:animScale>
                                    <p:animScale>
                                      <p:cBhvr>
                                        <p:cTn id="193" dur="26">
                                          <p:stCondLst>
                                            <p:cond delay="1642"/>
                                          </p:stCondLst>
                                        </p:cTn>
                                        <p:tgtEl>
                                          <p:spTgt spid="59"/>
                                        </p:tgtEl>
                                      </p:cBhvr>
                                      <p:to x="100000" y="90000"/>
                                    </p:animScale>
                                    <p:animScale>
                                      <p:cBhvr>
                                        <p:cTn id="194" dur="166" decel="50000">
                                          <p:stCondLst>
                                            <p:cond delay="1668"/>
                                          </p:stCondLst>
                                        </p:cTn>
                                        <p:tgtEl>
                                          <p:spTgt spid="59"/>
                                        </p:tgtEl>
                                      </p:cBhvr>
                                      <p:to x="100000" y="100000"/>
                                    </p:animScale>
                                    <p:animScale>
                                      <p:cBhvr>
                                        <p:cTn id="195" dur="26">
                                          <p:stCondLst>
                                            <p:cond delay="1808"/>
                                          </p:stCondLst>
                                        </p:cTn>
                                        <p:tgtEl>
                                          <p:spTgt spid="59"/>
                                        </p:tgtEl>
                                      </p:cBhvr>
                                      <p:to x="100000" y="95000"/>
                                    </p:animScale>
                                    <p:animScale>
                                      <p:cBhvr>
                                        <p:cTn id="196" dur="166" decel="50000">
                                          <p:stCondLst>
                                            <p:cond delay="1834"/>
                                          </p:stCondLst>
                                        </p:cTn>
                                        <p:tgtEl>
                                          <p:spTgt spid="59"/>
                                        </p:tgtEl>
                                      </p:cBhvr>
                                      <p:to x="100000" y="100000"/>
                                    </p:animScale>
                                  </p:childTnLst>
                                </p:cTn>
                              </p:par>
                              <p:par>
                                <p:cTn id="197" presetID="26" presetClass="entr" presetSubtype="0" fill="hold" grpId="0" nodeType="withEffect">
                                  <p:stCondLst>
                                    <p:cond delay="0"/>
                                  </p:stCondLst>
                                  <p:childTnLst>
                                    <p:set>
                                      <p:cBhvr>
                                        <p:cTn id="198" dur="1" fill="hold">
                                          <p:stCondLst>
                                            <p:cond delay="0"/>
                                          </p:stCondLst>
                                        </p:cTn>
                                        <p:tgtEl>
                                          <p:spTgt spid="60"/>
                                        </p:tgtEl>
                                        <p:attrNameLst>
                                          <p:attrName>style.visibility</p:attrName>
                                        </p:attrNameLst>
                                      </p:cBhvr>
                                      <p:to>
                                        <p:strVal val="visible"/>
                                      </p:to>
                                    </p:set>
                                    <p:animEffect transition="in" filter="wipe(down)">
                                      <p:cBhvr>
                                        <p:cTn id="199" dur="580">
                                          <p:stCondLst>
                                            <p:cond delay="0"/>
                                          </p:stCondLst>
                                        </p:cTn>
                                        <p:tgtEl>
                                          <p:spTgt spid="60"/>
                                        </p:tgtEl>
                                      </p:cBhvr>
                                    </p:animEffect>
                                    <p:anim calcmode="lin" valueType="num">
                                      <p:cBhvr>
                                        <p:cTn id="200" dur="1822"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201" dur="664"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202" dur="664" tmFilter="0, 0; 0.125,0.2665; 0.25,0.4; 0.375,0.465; 0.5,0.5;  0.625,0.535; 0.75,0.6; 0.875,0.7335; 1,1">
                                          <p:stCondLst>
                                            <p:cond delay="664"/>
                                          </p:stCondLst>
                                        </p:cTn>
                                        <p:tgtEl>
                                          <p:spTgt spid="60"/>
                                        </p:tgtEl>
                                        <p:attrNameLst>
                                          <p:attrName>ppt_y</p:attrName>
                                        </p:attrNameLst>
                                      </p:cBhvr>
                                      <p:tavLst>
                                        <p:tav tm="0" fmla="#ppt_y-sin(pi*$)/9">
                                          <p:val>
                                            <p:fltVal val="0"/>
                                          </p:val>
                                        </p:tav>
                                        <p:tav tm="100000">
                                          <p:val>
                                            <p:fltVal val="1"/>
                                          </p:val>
                                        </p:tav>
                                      </p:tavLst>
                                    </p:anim>
                                    <p:anim calcmode="lin" valueType="num">
                                      <p:cBhvr>
                                        <p:cTn id="203" dur="332" tmFilter="0, 0; 0.125,0.2665; 0.25,0.4; 0.375,0.465; 0.5,0.5;  0.625,0.535; 0.75,0.6; 0.875,0.7335; 1,1">
                                          <p:stCondLst>
                                            <p:cond delay="1324"/>
                                          </p:stCondLst>
                                        </p:cTn>
                                        <p:tgtEl>
                                          <p:spTgt spid="60"/>
                                        </p:tgtEl>
                                        <p:attrNameLst>
                                          <p:attrName>ppt_y</p:attrName>
                                        </p:attrNameLst>
                                      </p:cBhvr>
                                      <p:tavLst>
                                        <p:tav tm="0" fmla="#ppt_y-sin(pi*$)/27">
                                          <p:val>
                                            <p:fltVal val="0"/>
                                          </p:val>
                                        </p:tav>
                                        <p:tav tm="100000">
                                          <p:val>
                                            <p:fltVal val="1"/>
                                          </p:val>
                                        </p:tav>
                                      </p:tavLst>
                                    </p:anim>
                                    <p:anim calcmode="lin" valueType="num">
                                      <p:cBhvr>
                                        <p:cTn id="204" dur="164" tmFilter="0, 0; 0.125,0.2665; 0.25,0.4; 0.375,0.465; 0.5,0.5;  0.625,0.535; 0.75,0.6; 0.875,0.7335; 1,1">
                                          <p:stCondLst>
                                            <p:cond delay="1656"/>
                                          </p:stCondLst>
                                        </p:cTn>
                                        <p:tgtEl>
                                          <p:spTgt spid="60"/>
                                        </p:tgtEl>
                                        <p:attrNameLst>
                                          <p:attrName>ppt_y</p:attrName>
                                        </p:attrNameLst>
                                      </p:cBhvr>
                                      <p:tavLst>
                                        <p:tav tm="0" fmla="#ppt_y-sin(pi*$)/81">
                                          <p:val>
                                            <p:fltVal val="0"/>
                                          </p:val>
                                        </p:tav>
                                        <p:tav tm="100000">
                                          <p:val>
                                            <p:fltVal val="1"/>
                                          </p:val>
                                        </p:tav>
                                      </p:tavLst>
                                    </p:anim>
                                    <p:animScale>
                                      <p:cBhvr>
                                        <p:cTn id="205" dur="26">
                                          <p:stCondLst>
                                            <p:cond delay="650"/>
                                          </p:stCondLst>
                                        </p:cTn>
                                        <p:tgtEl>
                                          <p:spTgt spid="60"/>
                                        </p:tgtEl>
                                      </p:cBhvr>
                                      <p:to x="100000" y="60000"/>
                                    </p:animScale>
                                    <p:animScale>
                                      <p:cBhvr>
                                        <p:cTn id="206" dur="166" decel="50000">
                                          <p:stCondLst>
                                            <p:cond delay="676"/>
                                          </p:stCondLst>
                                        </p:cTn>
                                        <p:tgtEl>
                                          <p:spTgt spid="60"/>
                                        </p:tgtEl>
                                      </p:cBhvr>
                                      <p:to x="100000" y="100000"/>
                                    </p:animScale>
                                    <p:animScale>
                                      <p:cBhvr>
                                        <p:cTn id="207" dur="26">
                                          <p:stCondLst>
                                            <p:cond delay="1312"/>
                                          </p:stCondLst>
                                        </p:cTn>
                                        <p:tgtEl>
                                          <p:spTgt spid="60"/>
                                        </p:tgtEl>
                                      </p:cBhvr>
                                      <p:to x="100000" y="80000"/>
                                    </p:animScale>
                                    <p:animScale>
                                      <p:cBhvr>
                                        <p:cTn id="208" dur="166" decel="50000">
                                          <p:stCondLst>
                                            <p:cond delay="1338"/>
                                          </p:stCondLst>
                                        </p:cTn>
                                        <p:tgtEl>
                                          <p:spTgt spid="60"/>
                                        </p:tgtEl>
                                      </p:cBhvr>
                                      <p:to x="100000" y="100000"/>
                                    </p:animScale>
                                    <p:animScale>
                                      <p:cBhvr>
                                        <p:cTn id="209" dur="26">
                                          <p:stCondLst>
                                            <p:cond delay="1642"/>
                                          </p:stCondLst>
                                        </p:cTn>
                                        <p:tgtEl>
                                          <p:spTgt spid="60"/>
                                        </p:tgtEl>
                                      </p:cBhvr>
                                      <p:to x="100000" y="90000"/>
                                    </p:animScale>
                                    <p:animScale>
                                      <p:cBhvr>
                                        <p:cTn id="210" dur="166" decel="50000">
                                          <p:stCondLst>
                                            <p:cond delay="1668"/>
                                          </p:stCondLst>
                                        </p:cTn>
                                        <p:tgtEl>
                                          <p:spTgt spid="60"/>
                                        </p:tgtEl>
                                      </p:cBhvr>
                                      <p:to x="100000" y="100000"/>
                                    </p:animScale>
                                    <p:animScale>
                                      <p:cBhvr>
                                        <p:cTn id="211" dur="26">
                                          <p:stCondLst>
                                            <p:cond delay="1808"/>
                                          </p:stCondLst>
                                        </p:cTn>
                                        <p:tgtEl>
                                          <p:spTgt spid="60"/>
                                        </p:tgtEl>
                                      </p:cBhvr>
                                      <p:to x="100000" y="95000"/>
                                    </p:animScale>
                                    <p:animScale>
                                      <p:cBhvr>
                                        <p:cTn id="212" dur="166" decel="50000">
                                          <p:stCondLst>
                                            <p:cond delay="1834"/>
                                          </p:stCondLst>
                                        </p:cTn>
                                        <p:tgtEl>
                                          <p:spTgt spid="60"/>
                                        </p:tgtEl>
                                      </p:cBhvr>
                                      <p:to x="100000" y="100000"/>
                                    </p:animScale>
                                  </p:childTnLst>
                                </p:cTn>
                              </p:par>
                              <p:par>
                                <p:cTn id="213" presetID="26" presetClass="entr" presetSubtype="0" fill="hold" grpId="0" nodeType="withEffect">
                                  <p:stCondLst>
                                    <p:cond delay="0"/>
                                  </p:stCondLst>
                                  <p:childTnLst>
                                    <p:set>
                                      <p:cBhvr>
                                        <p:cTn id="214" dur="1" fill="hold">
                                          <p:stCondLst>
                                            <p:cond delay="0"/>
                                          </p:stCondLst>
                                        </p:cTn>
                                        <p:tgtEl>
                                          <p:spTgt spid="61"/>
                                        </p:tgtEl>
                                        <p:attrNameLst>
                                          <p:attrName>style.visibility</p:attrName>
                                        </p:attrNameLst>
                                      </p:cBhvr>
                                      <p:to>
                                        <p:strVal val="visible"/>
                                      </p:to>
                                    </p:set>
                                    <p:animEffect transition="in" filter="wipe(down)">
                                      <p:cBhvr>
                                        <p:cTn id="215" dur="580">
                                          <p:stCondLst>
                                            <p:cond delay="0"/>
                                          </p:stCondLst>
                                        </p:cTn>
                                        <p:tgtEl>
                                          <p:spTgt spid="61"/>
                                        </p:tgtEl>
                                      </p:cBhvr>
                                    </p:animEffect>
                                    <p:anim calcmode="lin" valueType="num">
                                      <p:cBhvr>
                                        <p:cTn id="216" dur="1822" tmFilter="0,0; 0.14,0.36; 0.43,0.73; 0.71,0.91; 1.0,1.0">
                                          <p:stCondLst>
                                            <p:cond delay="0"/>
                                          </p:stCondLst>
                                        </p:cTn>
                                        <p:tgtEl>
                                          <p:spTgt spid="61"/>
                                        </p:tgtEl>
                                        <p:attrNameLst>
                                          <p:attrName>ppt_x</p:attrName>
                                        </p:attrNameLst>
                                      </p:cBhvr>
                                      <p:tavLst>
                                        <p:tav tm="0">
                                          <p:val>
                                            <p:strVal val="#ppt_x-0.25"/>
                                          </p:val>
                                        </p:tav>
                                        <p:tav tm="100000">
                                          <p:val>
                                            <p:strVal val="#ppt_x"/>
                                          </p:val>
                                        </p:tav>
                                      </p:tavLst>
                                    </p:anim>
                                    <p:anim calcmode="lin" valueType="num">
                                      <p:cBhvr>
                                        <p:cTn id="217" dur="664" tmFilter="0.0,0.0; 0.25,0.07; 0.50,0.2; 0.75,0.467; 1.0,1.0">
                                          <p:stCondLst>
                                            <p:cond delay="0"/>
                                          </p:stCondLst>
                                        </p:cTn>
                                        <p:tgtEl>
                                          <p:spTgt spid="61"/>
                                        </p:tgtEl>
                                        <p:attrNameLst>
                                          <p:attrName>ppt_y</p:attrName>
                                        </p:attrNameLst>
                                      </p:cBhvr>
                                      <p:tavLst>
                                        <p:tav tm="0" fmla="#ppt_y-sin(pi*$)/3">
                                          <p:val>
                                            <p:fltVal val="0.5"/>
                                          </p:val>
                                        </p:tav>
                                        <p:tav tm="100000">
                                          <p:val>
                                            <p:fltVal val="1"/>
                                          </p:val>
                                        </p:tav>
                                      </p:tavLst>
                                    </p:anim>
                                    <p:anim calcmode="lin" valueType="num">
                                      <p:cBhvr>
                                        <p:cTn id="218" dur="664" tmFilter="0, 0; 0.125,0.2665; 0.25,0.4; 0.375,0.465; 0.5,0.5;  0.625,0.535; 0.75,0.6; 0.875,0.7335; 1,1">
                                          <p:stCondLst>
                                            <p:cond delay="664"/>
                                          </p:stCondLst>
                                        </p:cTn>
                                        <p:tgtEl>
                                          <p:spTgt spid="61"/>
                                        </p:tgtEl>
                                        <p:attrNameLst>
                                          <p:attrName>ppt_y</p:attrName>
                                        </p:attrNameLst>
                                      </p:cBhvr>
                                      <p:tavLst>
                                        <p:tav tm="0" fmla="#ppt_y-sin(pi*$)/9">
                                          <p:val>
                                            <p:fltVal val="0"/>
                                          </p:val>
                                        </p:tav>
                                        <p:tav tm="100000">
                                          <p:val>
                                            <p:fltVal val="1"/>
                                          </p:val>
                                        </p:tav>
                                      </p:tavLst>
                                    </p:anim>
                                    <p:anim calcmode="lin" valueType="num">
                                      <p:cBhvr>
                                        <p:cTn id="219" dur="332" tmFilter="0, 0; 0.125,0.2665; 0.25,0.4; 0.375,0.465; 0.5,0.5;  0.625,0.535; 0.75,0.6; 0.875,0.7335; 1,1">
                                          <p:stCondLst>
                                            <p:cond delay="1324"/>
                                          </p:stCondLst>
                                        </p:cTn>
                                        <p:tgtEl>
                                          <p:spTgt spid="61"/>
                                        </p:tgtEl>
                                        <p:attrNameLst>
                                          <p:attrName>ppt_y</p:attrName>
                                        </p:attrNameLst>
                                      </p:cBhvr>
                                      <p:tavLst>
                                        <p:tav tm="0" fmla="#ppt_y-sin(pi*$)/27">
                                          <p:val>
                                            <p:fltVal val="0"/>
                                          </p:val>
                                        </p:tav>
                                        <p:tav tm="100000">
                                          <p:val>
                                            <p:fltVal val="1"/>
                                          </p:val>
                                        </p:tav>
                                      </p:tavLst>
                                    </p:anim>
                                    <p:anim calcmode="lin" valueType="num">
                                      <p:cBhvr>
                                        <p:cTn id="220" dur="164" tmFilter="0, 0; 0.125,0.2665; 0.25,0.4; 0.375,0.465; 0.5,0.5;  0.625,0.535; 0.75,0.6; 0.875,0.7335; 1,1">
                                          <p:stCondLst>
                                            <p:cond delay="1656"/>
                                          </p:stCondLst>
                                        </p:cTn>
                                        <p:tgtEl>
                                          <p:spTgt spid="61"/>
                                        </p:tgtEl>
                                        <p:attrNameLst>
                                          <p:attrName>ppt_y</p:attrName>
                                        </p:attrNameLst>
                                      </p:cBhvr>
                                      <p:tavLst>
                                        <p:tav tm="0" fmla="#ppt_y-sin(pi*$)/81">
                                          <p:val>
                                            <p:fltVal val="0"/>
                                          </p:val>
                                        </p:tav>
                                        <p:tav tm="100000">
                                          <p:val>
                                            <p:fltVal val="1"/>
                                          </p:val>
                                        </p:tav>
                                      </p:tavLst>
                                    </p:anim>
                                    <p:animScale>
                                      <p:cBhvr>
                                        <p:cTn id="221" dur="26">
                                          <p:stCondLst>
                                            <p:cond delay="650"/>
                                          </p:stCondLst>
                                        </p:cTn>
                                        <p:tgtEl>
                                          <p:spTgt spid="61"/>
                                        </p:tgtEl>
                                      </p:cBhvr>
                                      <p:to x="100000" y="60000"/>
                                    </p:animScale>
                                    <p:animScale>
                                      <p:cBhvr>
                                        <p:cTn id="222" dur="166" decel="50000">
                                          <p:stCondLst>
                                            <p:cond delay="676"/>
                                          </p:stCondLst>
                                        </p:cTn>
                                        <p:tgtEl>
                                          <p:spTgt spid="61"/>
                                        </p:tgtEl>
                                      </p:cBhvr>
                                      <p:to x="100000" y="100000"/>
                                    </p:animScale>
                                    <p:animScale>
                                      <p:cBhvr>
                                        <p:cTn id="223" dur="26">
                                          <p:stCondLst>
                                            <p:cond delay="1312"/>
                                          </p:stCondLst>
                                        </p:cTn>
                                        <p:tgtEl>
                                          <p:spTgt spid="61"/>
                                        </p:tgtEl>
                                      </p:cBhvr>
                                      <p:to x="100000" y="80000"/>
                                    </p:animScale>
                                    <p:animScale>
                                      <p:cBhvr>
                                        <p:cTn id="224" dur="166" decel="50000">
                                          <p:stCondLst>
                                            <p:cond delay="1338"/>
                                          </p:stCondLst>
                                        </p:cTn>
                                        <p:tgtEl>
                                          <p:spTgt spid="61"/>
                                        </p:tgtEl>
                                      </p:cBhvr>
                                      <p:to x="100000" y="100000"/>
                                    </p:animScale>
                                    <p:animScale>
                                      <p:cBhvr>
                                        <p:cTn id="225" dur="26">
                                          <p:stCondLst>
                                            <p:cond delay="1642"/>
                                          </p:stCondLst>
                                        </p:cTn>
                                        <p:tgtEl>
                                          <p:spTgt spid="61"/>
                                        </p:tgtEl>
                                      </p:cBhvr>
                                      <p:to x="100000" y="90000"/>
                                    </p:animScale>
                                    <p:animScale>
                                      <p:cBhvr>
                                        <p:cTn id="226" dur="166" decel="50000">
                                          <p:stCondLst>
                                            <p:cond delay="1668"/>
                                          </p:stCondLst>
                                        </p:cTn>
                                        <p:tgtEl>
                                          <p:spTgt spid="61"/>
                                        </p:tgtEl>
                                      </p:cBhvr>
                                      <p:to x="100000" y="100000"/>
                                    </p:animScale>
                                    <p:animScale>
                                      <p:cBhvr>
                                        <p:cTn id="227" dur="26">
                                          <p:stCondLst>
                                            <p:cond delay="1808"/>
                                          </p:stCondLst>
                                        </p:cTn>
                                        <p:tgtEl>
                                          <p:spTgt spid="61"/>
                                        </p:tgtEl>
                                      </p:cBhvr>
                                      <p:to x="100000" y="95000"/>
                                    </p:animScale>
                                    <p:animScale>
                                      <p:cBhvr>
                                        <p:cTn id="228" dur="166" decel="50000">
                                          <p:stCondLst>
                                            <p:cond delay="1834"/>
                                          </p:stCondLst>
                                        </p:cTn>
                                        <p:tgtEl>
                                          <p:spTgt spid="6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4" grpId="0" animBg="1"/>
      <p:bldP spid="55" grpId="0" animBg="1"/>
      <p:bldP spid="56" grpId="0" animBg="1"/>
      <p:bldP spid="59" grpId="0" animBg="1"/>
      <p:bldP spid="60" grpId="0" animBg="1"/>
      <p:bldP spid="6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AB4E8-475A-1140-AF42-371FEF37A37D}"/>
              </a:ext>
            </a:extLst>
          </p:cNvPr>
          <p:cNvSpPr>
            <a:spLocks noGrp="1"/>
          </p:cNvSpPr>
          <p:nvPr>
            <p:ph type="title"/>
          </p:nvPr>
        </p:nvSpPr>
        <p:spPr/>
        <p:txBody>
          <a:bodyPr/>
          <a:lstStyle/>
          <a:p>
            <a:r>
              <a:rPr lang="en-IN" dirty="0"/>
              <a:t>Progress Of </a:t>
            </a:r>
            <a:r>
              <a:rPr lang="en-IN" dirty="0" err="1"/>
              <a:t>AirVoyager</a:t>
            </a:r>
            <a:endParaRPr lang="en-IN" dirty="0"/>
          </a:p>
        </p:txBody>
      </p:sp>
      <p:pic>
        <p:nvPicPr>
          <p:cNvPr id="37" name="Content Placeholder 36">
            <a:extLst>
              <a:ext uri="{FF2B5EF4-FFF2-40B4-BE49-F238E27FC236}">
                <a16:creationId xmlns:a16="http://schemas.microsoft.com/office/drawing/2014/main" id="{5512EB9C-A843-B9A6-CB6E-A351A2474357}"/>
              </a:ext>
            </a:extLst>
          </p:cNvPr>
          <p:cNvPicPr>
            <a:picLocks noGrp="1" noChangeAspect="1"/>
          </p:cNvPicPr>
          <p:nvPr>
            <p:ph sz="quarter" idx="13"/>
          </p:nvPr>
        </p:nvPicPr>
        <p:blipFill>
          <a:blip r:embed="rId2"/>
          <a:stretch>
            <a:fillRect/>
          </a:stretch>
        </p:blipFill>
        <p:spPr>
          <a:xfrm>
            <a:off x="838200" y="2852646"/>
            <a:ext cx="3451225" cy="2622734"/>
          </a:xfrm>
        </p:spPr>
      </p:pic>
      <p:pic>
        <p:nvPicPr>
          <p:cNvPr id="41" name="Content Placeholder 40">
            <a:extLst>
              <a:ext uri="{FF2B5EF4-FFF2-40B4-BE49-F238E27FC236}">
                <a16:creationId xmlns:a16="http://schemas.microsoft.com/office/drawing/2014/main" id="{7EC0EA69-EB97-7BA0-F93B-81BEFC9973DB}"/>
              </a:ext>
            </a:extLst>
          </p:cNvPr>
          <p:cNvPicPr>
            <a:picLocks noGrp="1" noChangeAspect="1"/>
          </p:cNvPicPr>
          <p:nvPr>
            <p:ph sz="quarter" idx="14"/>
          </p:nvPr>
        </p:nvPicPr>
        <p:blipFill>
          <a:blip r:embed="rId3"/>
          <a:stretch>
            <a:fillRect/>
          </a:stretch>
        </p:blipFill>
        <p:spPr>
          <a:xfrm>
            <a:off x="4547061" y="2122488"/>
            <a:ext cx="3097878" cy="4083050"/>
          </a:xfrm>
        </p:spPr>
      </p:pic>
      <p:pic>
        <p:nvPicPr>
          <p:cNvPr id="43" name="Content Placeholder 42">
            <a:extLst>
              <a:ext uri="{FF2B5EF4-FFF2-40B4-BE49-F238E27FC236}">
                <a16:creationId xmlns:a16="http://schemas.microsoft.com/office/drawing/2014/main" id="{F69A346F-DC45-EFB5-DC5D-42933AFBC07F}"/>
              </a:ext>
            </a:extLst>
          </p:cNvPr>
          <p:cNvPicPr>
            <a:picLocks noGrp="1" noChangeAspect="1"/>
          </p:cNvPicPr>
          <p:nvPr>
            <p:ph sz="quarter" idx="15"/>
          </p:nvPr>
        </p:nvPicPr>
        <p:blipFill>
          <a:blip r:embed="rId4"/>
          <a:stretch>
            <a:fillRect/>
          </a:stretch>
        </p:blipFill>
        <p:spPr>
          <a:xfrm>
            <a:off x="7902575" y="3306858"/>
            <a:ext cx="3451225" cy="1714309"/>
          </a:xfrm>
        </p:spPr>
      </p:pic>
    </p:spTree>
    <p:extLst>
      <p:ext uri="{BB962C8B-B14F-4D97-AF65-F5344CB8AC3E}">
        <p14:creationId xmlns:p14="http://schemas.microsoft.com/office/powerpoint/2010/main" val="3540394834"/>
      </p:ext>
    </p:extLst>
  </p:cSld>
  <p:clrMapOvr>
    <a:masterClrMapping/>
  </p:clrMapOvr>
</p:sld>
</file>

<file path=ppt/theme/theme1.xml><?xml version="1.0" encoding="utf-8"?>
<a:theme xmlns:a="http://schemas.openxmlformats.org/drawingml/2006/main" name="Amaze Theme">
  <a:themeElements>
    <a:clrScheme name="Amaze">
      <a:dk1>
        <a:sysClr val="windowText" lastClr="000000"/>
      </a:dk1>
      <a:lt1>
        <a:sysClr val="window" lastClr="FFFFFF"/>
      </a:lt1>
      <a:dk2>
        <a:srgbClr val="455F51"/>
      </a:dk2>
      <a:lt2>
        <a:srgbClr val="E3DED1"/>
      </a:lt2>
      <a:accent1>
        <a:srgbClr val="107C10"/>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6411256.potx" id="{98B5B306-FFD1-4FBB-801B-9213364F33A8}" vid="{78ABC6E9-7907-4F03-B4EB-AC0B7FBE305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6e0ed944f324437a1628d920c25a1c7c">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edbd56de57fb331bd1e5e8af7e1d85f1"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449C20-468D-43AC-BAA9-5AF10C1B7F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89E9E9-CE08-455B-9B22-675497F5CD59}">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DD1E4E54-D823-4696-BBE2-5A8AE79AD4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Want to amaze your students </Template>
  <TotalTime>57</TotalTime>
  <Words>720</Words>
  <Application>Microsoft Office PowerPoint</Application>
  <PresentationFormat>Widescreen</PresentationFormat>
  <Paragraphs>72</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Inter</vt:lpstr>
      <vt:lpstr>Petrona Bold</vt:lpstr>
      <vt:lpstr>Segoe UI</vt:lpstr>
      <vt:lpstr>Segoe UI Black</vt:lpstr>
      <vt:lpstr>Segoe UI Light</vt:lpstr>
      <vt:lpstr>Wingdings</vt:lpstr>
      <vt:lpstr>Amaze Theme</vt:lpstr>
      <vt:lpstr>AirVoyager – Airline reservation system for DBMS using MySQL</vt:lpstr>
      <vt:lpstr>Problem Statement For AirVoyager</vt:lpstr>
      <vt:lpstr>Objectives for AirVoyager</vt:lpstr>
      <vt:lpstr>Introduction</vt:lpstr>
      <vt:lpstr>Identification Of Entities</vt:lpstr>
      <vt:lpstr>Identification of Relationships</vt:lpstr>
      <vt:lpstr>Entity Relationship Diagram</vt:lpstr>
      <vt:lpstr>Novelty</vt:lpstr>
      <vt:lpstr>Progress Of AirVoyager</vt:lpstr>
      <vt:lpstr>Progress Of AirVoyager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Spandan Sahai</dc:creator>
  <cp:lastModifiedBy>Spandan Sahai</cp:lastModifiedBy>
  <cp:revision>2</cp:revision>
  <dcterms:created xsi:type="dcterms:W3CDTF">2025-04-08T14:05:37Z</dcterms:created>
  <dcterms:modified xsi:type="dcterms:W3CDTF">2025-04-08T15:03:29Z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