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C1462-8274-4676-BE10-0B972E1FD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Toolzz</a:t>
            </a:r>
            <a:r>
              <a:rPr lang="pt-BR" dirty="0"/>
              <a:t> - testes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CE2968-3D12-4CAF-965F-FBC6E4B2B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843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17966-3980-43FE-A343-1DA4F6607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simples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219A3D-8C84-405D-B1A3-B4FDB1CBC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simples</a:t>
            </a:r>
          </a:p>
        </p:txBody>
      </p:sp>
    </p:spTree>
    <p:extLst>
      <p:ext uri="{BB962C8B-B14F-4D97-AF65-F5344CB8AC3E}">
        <p14:creationId xmlns:p14="http://schemas.microsoft.com/office/powerpoint/2010/main" val="118873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16B77-A32B-4C44-A33D-C5F2CE38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simples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264E3A-DB88-4285-875F-0418DB8F8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simples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546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A27E6-43B6-4FBA-AD7D-D9EE8A2A8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simples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64E558-CD60-4B2C-87B7-06A31161A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simples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650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4BA0F-DB59-4488-A624-FEDB2A4C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simples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0731FA-623B-4E78-9C30-7757EE048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simples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435126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15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Fatia</vt:lpstr>
      <vt:lpstr>Toolzz - testes</vt:lpstr>
      <vt:lpstr>simples </vt:lpstr>
      <vt:lpstr>simples </vt:lpstr>
      <vt:lpstr>simples </vt:lpstr>
      <vt:lpstr>simples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Toolzz - testes</dc:title>
  <dc:creator>Gabriel Corocine</dc:creator>
  <cp:lastModifiedBy>Gabriel Corocine</cp:lastModifiedBy>
  <cp:revision>1</cp:revision>
  <dcterms:created xsi:type="dcterms:W3CDTF">2021-05-17T20:18:29Z</dcterms:created>
  <dcterms:modified xsi:type="dcterms:W3CDTF">2021-05-17T20:19:28Z</dcterms:modified>
</cp:coreProperties>
</file>