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3" r:id="rId5"/>
    <p:sldId id="264" r:id="rId6"/>
    <p:sldId id="262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473F3-959D-4AFC-894D-EB20665161AF}" v="35" dt="2020-03-27T09:13:05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inther Hoffmann" userId="49c7053b-15d7-4564-bcb8-6f02d470d96d" providerId="ADAL" clId="{879473F3-959D-4AFC-894D-EB20665161AF}"/>
    <pc:docChg chg="undo custSel addSld modSld">
      <pc:chgData name="Alexander Winther Hoffmann" userId="49c7053b-15d7-4564-bcb8-6f02d470d96d" providerId="ADAL" clId="{879473F3-959D-4AFC-894D-EB20665161AF}" dt="2020-03-27T09:13:05.225" v="201"/>
      <pc:docMkLst>
        <pc:docMk/>
      </pc:docMkLst>
      <pc:sldChg chg="modSp add">
        <pc:chgData name="Alexander Winther Hoffmann" userId="49c7053b-15d7-4564-bcb8-6f02d470d96d" providerId="ADAL" clId="{879473F3-959D-4AFC-894D-EB20665161AF}" dt="2020-03-27T09:10:23.165" v="180" actId="6549"/>
        <pc:sldMkLst>
          <pc:docMk/>
          <pc:sldMk cId="2380970741" sldId="256"/>
        </pc:sldMkLst>
        <pc:spChg chg="mod">
          <ac:chgData name="Alexander Winther Hoffmann" userId="49c7053b-15d7-4564-bcb8-6f02d470d96d" providerId="ADAL" clId="{879473F3-959D-4AFC-894D-EB20665161AF}" dt="2020-03-27T09:04:41.262" v="8" actId="20577"/>
          <ac:spMkLst>
            <pc:docMk/>
            <pc:sldMk cId="2380970741" sldId="256"/>
            <ac:spMk id="2" creationId="{5B66FC5B-E7AC-4255-84C8-5AE4047C61F2}"/>
          </ac:spMkLst>
        </pc:spChg>
        <pc:spChg chg="mod">
          <ac:chgData name="Alexander Winther Hoffmann" userId="49c7053b-15d7-4564-bcb8-6f02d470d96d" providerId="ADAL" clId="{879473F3-959D-4AFC-894D-EB20665161AF}" dt="2020-03-27T09:10:23.165" v="180" actId="6549"/>
          <ac:spMkLst>
            <pc:docMk/>
            <pc:sldMk cId="2380970741" sldId="256"/>
            <ac:spMk id="3" creationId="{CBD3FA69-5544-430C-A1F8-348DCFF3F7FB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04.052" v="114" actId="122"/>
        <pc:sldMkLst>
          <pc:docMk/>
          <pc:sldMk cId="3394652270" sldId="257"/>
        </pc:sldMkLst>
        <pc:spChg chg="mod">
          <ac:chgData name="Alexander Winther Hoffmann" userId="49c7053b-15d7-4564-bcb8-6f02d470d96d" providerId="ADAL" clId="{879473F3-959D-4AFC-894D-EB20665161AF}" dt="2020-03-27T09:08:04.052" v="114" actId="122"/>
          <ac:spMkLst>
            <pc:docMk/>
            <pc:sldMk cId="3394652270" sldId="257"/>
            <ac:spMk id="2" creationId="{26AB9405-A4FA-4458-B9F4-D3BEF0642BCD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1:36.226" v="195" actId="20577"/>
        <pc:sldMkLst>
          <pc:docMk/>
          <pc:sldMk cId="553546368" sldId="258"/>
        </pc:sldMkLst>
        <pc:spChg chg="mod">
          <ac:chgData name="Alexander Winther Hoffmann" userId="49c7053b-15d7-4564-bcb8-6f02d470d96d" providerId="ADAL" clId="{879473F3-959D-4AFC-894D-EB20665161AF}" dt="2020-03-27T09:11:36.226" v="195" actId="20577"/>
          <ac:spMkLst>
            <pc:docMk/>
            <pc:sldMk cId="553546368" sldId="258"/>
            <ac:spMk id="2" creationId="{57BA62D9-16B2-4E99-8A4D-6DACEC0127CA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39.061" v="146" actId="122"/>
        <pc:sldMkLst>
          <pc:docMk/>
          <pc:sldMk cId="53479756" sldId="259"/>
        </pc:sldMkLst>
        <pc:spChg chg="mod">
          <ac:chgData name="Alexander Winther Hoffmann" userId="49c7053b-15d7-4564-bcb8-6f02d470d96d" providerId="ADAL" clId="{879473F3-959D-4AFC-894D-EB20665161AF}" dt="2020-03-27T09:08:39.061" v="146" actId="122"/>
          <ac:spMkLst>
            <pc:docMk/>
            <pc:sldMk cId="53479756" sldId="259"/>
            <ac:spMk id="2" creationId="{2A816D94-A131-4886-A5D8-56C56B0FA6D5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8:52.771" v="164" actId="122"/>
        <pc:sldMkLst>
          <pc:docMk/>
          <pc:sldMk cId="1513377784" sldId="260"/>
        </pc:sldMkLst>
        <pc:spChg chg="mod">
          <ac:chgData name="Alexander Winther Hoffmann" userId="49c7053b-15d7-4564-bcb8-6f02d470d96d" providerId="ADAL" clId="{879473F3-959D-4AFC-894D-EB20665161AF}" dt="2020-03-27T09:08:52.771" v="164" actId="122"/>
          <ac:spMkLst>
            <pc:docMk/>
            <pc:sldMk cId="1513377784" sldId="260"/>
            <ac:spMk id="2" creationId="{6BDA4909-262D-45BC-BC3B-C3D5694250D1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09:05.323" v="176" actId="122"/>
        <pc:sldMkLst>
          <pc:docMk/>
          <pc:sldMk cId="4169433201" sldId="261"/>
        </pc:sldMkLst>
        <pc:spChg chg="mod">
          <ac:chgData name="Alexander Winther Hoffmann" userId="49c7053b-15d7-4564-bcb8-6f02d470d96d" providerId="ADAL" clId="{879473F3-959D-4AFC-894D-EB20665161AF}" dt="2020-03-27T09:09:05.323" v="176" actId="122"/>
          <ac:spMkLst>
            <pc:docMk/>
            <pc:sldMk cId="4169433201" sldId="261"/>
            <ac:spMk id="2" creationId="{48D33E94-36CD-4AD1-B445-476FA3EEA782}"/>
          </ac:spMkLst>
        </pc:spChg>
      </pc:sldChg>
      <pc:sldChg chg="modSp add">
        <pc:chgData name="Alexander Winther Hoffmann" userId="49c7053b-15d7-4564-bcb8-6f02d470d96d" providerId="ADAL" clId="{879473F3-959D-4AFC-894D-EB20665161AF}" dt="2020-03-27T09:13:05.225" v="201"/>
        <pc:sldMkLst>
          <pc:docMk/>
          <pc:sldMk cId="2792824124" sldId="262"/>
        </pc:sldMkLst>
        <pc:spChg chg="mod">
          <ac:chgData name="Alexander Winther Hoffmann" userId="49c7053b-15d7-4564-bcb8-6f02d470d96d" providerId="ADAL" clId="{879473F3-959D-4AFC-894D-EB20665161AF}" dt="2020-03-27T09:13:05.225" v="201"/>
          <ac:spMkLst>
            <pc:docMk/>
            <pc:sldMk cId="2792824124" sldId="262"/>
            <ac:spMk id="2" creationId="{4BA5FDF7-F9C2-4357-B4C8-535E4411E3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6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05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71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23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47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88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323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75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5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66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4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65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84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0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63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A89A-491E-4359-9FCE-FE77BF583A05}" type="datetimeFigureOut">
              <a:rPr lang="da-DK" smtClean="0"/>
              <a:t>27-03-2020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9D60-0761-488F-9DD7-6BF9BE39488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76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FC5B-E7AC-4255-84C8-5AE4047C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a-DK" dirty="0" err="1"/>
              <a:t>Mediator</a:t>
            </a:r>
            <a:r>
              <a:rPr lang="da-DK" dirty="0"/>
              <a:t> Patten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FA69-5544-430C-A1F8-348DCFF3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1300" dirty="0"/>
              <a:t>Emil L. </a:t>
            </a:r>
            <a:r>
              <a:rPr lang="en-US" sz="1300" dirty="0" err="1"/>
              <a:t>Warmdahl</a:t>
            </a:r>
            <a:r>
              <a:rPr lang="en-US" sz="1300" dirty="0"/>
              <a:t> </a:t>
            </a:r>
            <a:br>
              <a:rPr lang="en-US" sz="1300" dirty="0"/>
            </a:br>
            <a:r>
              <a:rPr lang="en-US" sz="1300" dirty="0"/>
              <a:t>au576051</a:t>
            </a:r>
          </a:p>
          <a:p>
            <a:pPr algn="l"/>
            <a:r>
              <a:rPr lang="da-DK" sz="1300" dirty="0"/>
              <a:t>Nicolai D. Nielsen 	</a:t>
            </a:r>
            <a:br>
              <a:rPr lang="da-DK" sz="1300" dirty="0"/>
            </a:br>
            <a:r>
              <a:rPr lang="da-DK" sz="1300" dirty="0"/>
              <a:t>au550273</a:t>
            </a:r>
          </a:p>
          <a:p>
            <a:pPr algn="l"/>
            <a:r>
              <a:rPr lang="da-DK" sz="1300" dirty="0"/>
              <a:t>Maja L. S. Andersen</a:t>
            </a:r>
            <a:br>
              <a:rPr lang="da-DK" sz="1300" dirty="0"/>
            </a:br>
            <a:r>
              <a:rPr lang="da-DK" sz="1300" dirty="0"/>
              <a:t>au485255</a:t>
            </a:r>
          </a:p>
          <a:p>
            <a:pPr algn="l"/>
            <a:r>
              <a:rPr lang="da-DK" sz="1300" dirty="0"/>
              <a:t>Alexander W. Hoffmann</a:t>
            </a:r>
            <a:br>
              <a:rPr lang="da-DK" sz="1300" dirty="0"/>
            </a:br>
            <a:r>
              <a:rPr lang="da-DK" sz="1300" dirty="0"/>
              <a:t>au566995</a:t>
            </a:r>
          </a:p>
        </p:txBody>
      </p:sp>
    </p:spTree>
    <p:extLst>
      <p:ext uri="{BB962C8B-B14F-4D97-AF65-F5344CB8AC3E}">
        <p14:creationId xmlns:p14="http://schemas.microsoft.com/office/powerpoint/2010/main" val="23809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2D9-16B2-4E99-8A4D-6DACEC0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er </a:t>
            </a:r>
            <a:r>
              <a:rPr lang="da-DK" dirty="0" err="1"/>
              <a:t>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4812-E824-4140-B1E8-63F38B64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adfærds mønster (</a:t>
            </a:r>
            <a:r>
              <a:rPr lang="da-DK" dirty="0" err="1"/>
              <a:t>behavioral</a:t>
            </a:r>
            <a:r>
              <a:rPr lang="da-DK" dirty="0"/>
              <a:t> pattern)</a:t>
            </a:r>
          </a:p>
          <a:p>
            <a:r>
              <a:rPr lang="da-DK" dirty="0"/>
              <a:t>Hvorfor skal det anvendes</a:t>
            </a:r>
          </a:p>
          <a:p>
            <a:endParaRPr lang="da-DK" dirty="0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8BC83D80-7114-4C1C-ABA7-CBC56EA95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" y="3907372"/>
            <a:ext cx="5097906" cy="23370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7BF33-DA12-4A9A-9D26-38A2D52C7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36" y="3952280"/>
            <a:ext cx="6039194" cy="22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2EC-DFB0-4885-BD64-320CA387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Mediator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79D5-DB1C-4082-919C-F5C9C6A4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mediator program</a:t>
            </a:r>
          </a:p>
          <a:p>
            <a:pPr lvl="1"/>
            <a:r>
              <a:rPr lang="da-DK" dirty="0"/>
              <a:t>Komponent</a:t>
            </a:r>
          </a:p>
          <a:p>
            <a:pPr lvl="1"/>
            <a:r>
              <a:rPr lang="da-DK" dirty="0" err="1"/>
              <a:t>Mediator</a:t>
            </a:r>
            <a:r>
              <a:rPr lang="da-DK" dirty="0"/>
              <a:t> interface</a:t>
            </a:r>
          </a:p>
          <a:p>
            <a:pPr lvl="1"/>
            <a:r>
              <a:rPr lang="da-DK" dirty="0" err="1"/>
              <a:t>Concrete</a:t>
            </a:r>
            <a:r>
              <a:rPr lang="da-DK" dirty="0"/>
              <a:t> </a:t>
            </a:r>
            <a:r>
              <a:rPr lang="da-DK" dirty="0" err="1"/>
              <a:t>Mediator</a:t>
            </a:r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F2D4C3-C6FC-4335-968C-B4737FF8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76" y="1953418"/>
            <a:ext cx="526208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E97-0EE5-4E3B-AAE9-0183FE0F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43DE-5B65-4B27-8808-51C8282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Klassediagram</a:t>
            </a:r>
            <a:endParaRPr lang="en-US" dirty="0"/>
          </a:p>
          <a:p>
            <a:endParaRPr lang="da-DK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DF9F4A-5BEE-4128-828D-C3C2D88A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8" y="1663062"/>
            <a:ext cx="7401015" cy="47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818-90F6-466C-85B3-0C94B207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AA93-C14D-446F-9365-F1D6C88A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 diagram</a:t>
            </a:r>
          </a:p>
          <a:p>
            <a:endParaRPr lang="da-DK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132322-B9D3-4B71-AA9C-E998B49E8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1656818"/>
            <a:ext cx="7439564" cy="49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DF7-F9C2-4357-B4C8-535E4411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SOLID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70F-6E9A-4483-8959-B5C001F9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Single-responsibility principle SRP</a:t>
            </a:r>
          </a:p>
          <a:p>
            <a:endParaRPr lang="en-US" dirty="0"/>
          </a:p>
          <a:p>
            <a:r>
              <a:rPr lang="da-DK" dirty="0"/>
              <a:t>Open–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r>
              <a:rPr lang="da-DK" dirty="0"/>
              <a:t> OCP</a:t>
            </a:r>
          </a:p>
          <a:p>
            <a:endParaRPr lang="da-DK" dirty="0"/>
          </a:p>
          <a:p>
            <a:r>
              <a:rPr lang="da-DK" dirty="0" err="1"/>
              <a:t>Liskov</a:t>
            </a:r>
            <a:r>
              <a:rPr lang="da-DK" dirty="0"/>
              <a:t> substitution </a:t>
            </a:r>
            <a:r>
              <a:rPr lang="da-DK" dirty="0" err="1"/>
              <a:t>principle</a:t>
            </a:r>
            <a:r>
              <a:rPr lang="da-DK" dirty="0"/>
              <a:t> LSP</a:t>
            </a:r>
          </a:p>
          <a:p>
            <a:endParaRPr lang="da-DK" dirty="0"/>
          </a:p>
          <a:p>
            <a:r>
              <a:rPr lang="da-DK" dirty="0"/>
              <a:t>Interface segregation </a:t>
            </a:r>
            <a:r>
              <a:rPr lang="da-DK" dirty="0" err="1"/>
              <a:t>principle</a:t>
            </a:r>
            <a:r>
              <a:rPr lang="da-DK" dirty="0"/>
              <a:t> ISP</a:t>
            </a:r>
          </a:p>
          <a:p>
            <a:endParaRPr lang="da-DK" dirty="0"/>
          </a:p>
          <a:p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r>
              <a:rPr lang="da-DK" dirty="0"/>
              <a:t> DIP</a:t>
            </a:r>
          </a:p>
        </p:txBody>
      </p:sp>
    </p:spTree>
    <p:extLst>
      <p:ext uri="{BB962C8B-B14F-4D97-AF65-F5344CB8AC3E}">
        <p14:creationId xmlns:p14="http://schemas.microsoft.com/office/powerpoint/2010/main" val="279282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77C-7AB9-4A78-86C3-EC0D73AF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pattens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6255-0B1B-447F-966E-9FBB477C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Mediator/Observer</a:t>
            </a:r>
          </a:p>
          <a:p>
            <a:r>
              <a:rPr lang="en-US" dirty="0"/>
              <a:t>Mediator/Façade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8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909-262D-45BC-BC3B-C3D5694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A1FD-6F9F-48CF-BE83-0150EB04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33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3E94-36CD-4AD1-B445-476FA3EE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323E-44C3-48D0-8BEA-266FF4FE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94332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76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Mediator Patten</vt:lpstr>
      <vt:lpstr>Hvad er Mediator</vt:lpstr>
      <vt:lpstr>Hvad er Mediator</vt:lpstr>
      <vt:lpstr>Eksempel</vt:lpstr>
      <vt:lpstr>Eksempel</vt:lpstr>
      <vt:lpstr>Mediator i forhold til SOLID</vt:lpstr>
      <vt:lpstr>Mediator i forhold til andre pattens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Patten</dc:title>
  <dc:creator>Alexander Hoffmann</dc:creator>
  <cp:lastModifiedBy>Alexander Hoffmann</cp:lastModifiedBy>
  <cp:revision>5</cp:revision>
  <dcterms:created xsi:type="dcterms:W3CDTF">2020-03-27T09:42:26Z</dcterms:created>
  <dcterms:modified xsi:type="dcterms:W3CDTF">2020-03-27T09:46:12Z</dcterms:modified>
</cp:coreProperties>
</file>