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98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358A-B541-306F-9D4E-8590A1E4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16363-499C-6E57-AFA7-8342B0CDB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096AF-8246-BE9F-071E-4D51FA8C3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971CF-AA68-E604-E65B-D560778B9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50211" y="1"/>
            <a:ext cx="628018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uk-UA" sz="48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CSV Visualizer App - Візуалізація CSV-Даних</a:t>
            </a:r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Інтуїтивно зрозумілий інструмент у вигляді веб-додатку для інтерактивної візуалізації даних із </a:t>
            </a:r>
            <a:r>
              <a:rPr lang="en-US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CSV‑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файлів. </a:t>
            </a:r>
            <a:r>
              <a:rPr lang="ru-RU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Користувачі можуть завантажувати CSV, обирати колонки для X та Y, і візуалізувати дані в браузері.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4333"/>
            <a:ext cx="6688678" cy="10507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uk-UA" sz="5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Команда Проекту</a:t>
            </a:r>
            <a:endParaRPr lang="uk-UA" sz="5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08672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Бєглов Антон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4049554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Team Lead / Project Manager</a:t>
            </a:r>
            <a:endParaRPr lang="uk-UA" sz="2000" i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2708672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Гулий Євгеній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35893" y="4049554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Backend Developer</a:t>
            </a:r>
            <a:endParaRPr lang="uk-UA" sz="2000" i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270867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Хоменко Назар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677995" y="4049554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Frontend Developer (Core Logic)</a:t>
            </a:r>
            <a:endParaRPr lang="uk-UA" sz="2000" i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790" y="58298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Котигорох Віталій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93790" y="6320314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Frontend Developer (UI/UX)</a:t>
            </a:r>
            <a:endParaRPr lang="uk-UA" sz="2000" i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893" y="4979432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35893" y="58298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Ткалич Євген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5235893" y="6320314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QA &amp; Documentation Specialist</a:t>
            </a:r>
            <a:endParaRPr lang="uk-UA" sz="2000" i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B56886B7-556C-7B83-17B1-32D9594080C3}"/>
              </a:ext>
            </a:extLst>
          </p:cNvPr>
          <p:cNvSpPr/>
          <p:nvPr/>
        </p:nvSpPr>
        <p:spPr>
          <a:xfrm>
            <a:off x="12768146" y="7672039"/>
            <a:ext cx="1773044" cy="482194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8510" y="669073"/>
            <a:ext cx="5652358" cy="567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uk-UA" sz="36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Огляд Проекту та Можливості</a:t>
            </a:r>
            <a:endParaRPr lang="uk-UA" sz="3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11931" y="1432796"/>
            <a:ext cx="6579162" cy="6484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CSV Visualizer App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це веб-застосунок, що дозволяє користувачам завантажувати власні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файли, обирати колонки з даними, які мають бути відображені, та візуалізувати ці дані у вигляді інтерактивних графіків.</a:t>
            </a:r>
          </a:p>
          <a:p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користувача інтуїтивно зрозумілий: після завантаження файлу користувач бачить список доступних колонок, обирає потрібні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параметри, після чого система обробляє дані на сервері і повертає візуалізацію. Графік відображається у браузері за допомогою бібліотеки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Chart.js.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побудована за архітектурою “клієнт-сервер”: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 (</a:t>
            </a:r>
            <a:r>
              <a:rPr lang="en-US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frontend)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– React,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за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UI,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 файлів та відображення графіків.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</a:t>
            </a:r>
            <a:r>
              <a:rPr lang="en-US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backend)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– Flask API,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файли, формує статистику/агрегацію через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і повертає дані для побудови графіка.</a:t>
            </a:r>
          </a:p>
          <a:p>
            <a:r>
              <a:rPr lang="uk-UA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мета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Створити простий, інтуїтивний інструмент для візуального аналізу даних з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файлів без потреби у складному програмуванні або використанні важких десктопних додатків (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Excel, Python </a:t>
            </a:r>
            <a:r>
              <a:rPr lang="uk-UA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тощо).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F884B8-F8A6-1DD0-0A3C-D1E606D2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80" y="2085279"/>
            <a:ext cx="7638586" cy="3969834"/>
          </a:xfrm>
          <a:prstGeom prst="rect">
            <a:avLst/>
          </a:prstGeom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45D03184-D16C-651F-87F4-7A9EA313616F}"/>
              </a:ext>
            </a:extLst>
          </p:cNvPr>
          <p:cNvSpPr/>
          <p:nvPr/>
        </p:nvSpPr>
        <p:spPr>
          <a:xfrm>
            <a:off x="12768146" y="7672039"/>
            <a:ext cx="1773044" cy="482194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68559" y="702527"/>
            <a:ext cx="6118384" cy="944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uk-UA" sz="445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Діаграма компонентів</a:t>
            </a:r>
            <a:endParaRPr lang="uk-UA" sz="445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855543" y="1884556"/>
            <a:ext cx="7556421" cy="5865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компонентів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ілюструє основні взаємодії користувача з системою. Вона демонструє, як користувач може завантажити файл, вибрати дані для осей, та згенерувати різні типи графіків для візуалізації.</a:t>
            </a:r>
          </a:p>
          <a:p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також відображає ключові внутрішні компоненти системи, зокрема: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користувача (UI)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що відповідає за завантаження файлів, вибір параметрів та відображення результатів.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обробки CSV-файлів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який зчитує, валідує та структурує дані.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візуалізації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що відповідає за побудову графіків відповідно до обраних параметрів користувача.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частина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(за наявності), яка може відповідати за зберігання тимчасових файлів, обробку великих наборів даних або логіку авторизації.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експорту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який дає змогу зберігати згенеровані графіки у вигляді зображень.</a:t>
            </a:r>
          </a:p>
          <a:p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Взаємодія між цими компонентами забезпечує злагоджену роботу системи та зручний досвід для користувача. Діаграма допомагає краще зрозуміти архітектуру додатка, розподіл обов'язків між модулями та потоки даних у процесі візуалізації.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E84ECB-A2E1-02F1-B85A-D39D062A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1961"/>
            <a:ext cx="6624152" cy="5408342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7B2E07B-6F13-DC6F-7430-45B503328154}"/>
              </a:ext>
            </a:extLst>
          </p:cNvPr>
          <p:cNvSpPr/>
          <p:nvPr/>
        </p:nvSpPr>
        <p:spPr>
          <a:xfrm>
            <a:off x="12637213" y="7582328"/>
            <a:ext cx="1993187" cy="647272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DC96F-A5D2-9309-9BBC-D618FC1F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9A52E77-59D0-8DC7-68ED-8068F478820D}"/>
              </a:ext>
            </a:extLst>
          </p:cNvPr>
          <p:cNvSpPr/>
          <p:nvPr/>
        </p:nvSpPr>
        <p:spPr>
          <a:xfrm>
            <a:off x="4427034" y="702527"/>
            <a:ext cx="8659909" cy="944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uk-UA" sz="445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Діаграма прецедентів</a:t>
            </a:r>
            <a:endParaRPr lang="uk-UA" sz="445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BF1A135-0DDE-801B-BA45-ACC78E0CB73D}"/>
              </a:ext>
            </a:extLst>
          </p:cNvPr>
          <p:cNvSpPr/>
          <p:nvPr/>
        </p:nvSpPr>
        <p:spPr>
          <a:xfrm>
            <a:off x="6110869" y="1527718"/>
            <a:ext cx="8301096" cy="62223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прецедентів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відображає основні сценарії взаємодії користувача з веб-застосунком 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CSV Visualizer App.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Вона ілюструє функціональні можливості системи з точки зору користувача (актора) та допомагає сформувати загальне уявлення про поведінку додатку.</a:t>
            </a:r>
          </a:p>
          <a:p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Актор: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(</a:t>
            </a: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User):</a:t>
            </a:r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Єдиний актор, який взаємодіє із системою. Він має змогу завантажити 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файл, обрати колонки для візуалізації та переглянути результат у вигляді графіка.</a:t>
            </a:r>
          </a:p>
          <a:p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прецеденти: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Upload CSV File —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завантажує 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файл для обробки.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Columns —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завантаження файлу користувач обирає стовпці, які будуть використані як 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осі графіка.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Generate Chart —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на основі вибраних колонок обробляє дані на сервері (через 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Pandas)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та формує результат.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View Chart — </a:t>
            </a: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бачить графік, згенерований на основі обраних даних (використовуючи 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Chart.js).</a:t>
            </a:r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Ця діаграма демонструє послідовну логіку взаємодії: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завантажує файл → Потім обирає стовпці → Далі запускає генерацію графіка → І нарешті бачить результат.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uk-UA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Усі сценарії не ізольовані, а залежать один від одного, що зменшує складність інтерфейсу, але робить його логічно послідовним та зручним для користувача.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48FD4-BF0C-EDD1-5B8D-A2B4E84C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021291"/>
            <a:ext cx="5776332" cy="1941001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2436A56-E803-908A-A138-411F6C501C2E}"/>
              </a:ext>
            </a:extLst>
          </p:cNvPr>
          <p:cNvSpPr/>
          <p:nvPr/>
        </p:nvSpPr>
        <p:spPr>
          <a:xfrm>
            <a:off x="12637213" y="7582328"/>
            <a:ext cx="1993187" cy="647272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91357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9527"/>
            <a:ext cx="78927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uk-UA" sz="445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Технологічний Стек Проекту</a:t>
            </a:r>
            <a:endParaRPr lang="uk-UA" sz="445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2552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800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Фронтенд</a:t>
            </a:r>
            <a:endParaRPr lang="uk-UA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8364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React.js: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Для побудови динамічного інтерфейсу.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2786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Chart.js: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Для створення інтерактивних графіків.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7208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Axios: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Для HTTP-запитів до бекенду.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16302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HTML/CSS/JavaScript (ES6+):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Основа веб-розробки.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22552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800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Бекенд</a:t>
            </a:r>
            <a:endParaRPr lang="uk-UA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28364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Python: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Основна мова програмування.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32786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Flask: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Легкий веб-фреймворк для створення API.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37208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Pandas: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Для ефективної обробки CSV-даних.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99521" y="416302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Flask-CORS: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Для обробки Cross-Origin Resource Sharing.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93790" y="5308283"/>
            <a:ext cx="39215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800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Деплоймент та Інструменти:</a:t>
            </a:r>
            <a:endParaRPr lang="uk-UA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60027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Фронтенд: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Vercel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93790" y="64449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Бекенд: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Render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93790" y="68871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b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Інструменти: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Git, GitHub, Node.js, npm, venv, VS Code.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350245C8-AE49-89DC-54F6-7FB3F8D45F25}"/>
              </a:ext>
            </a:extLst>
          </p:cNvPr>
          <p:cNvSpPr/>
          <p:nvPr/>
        </p:nvSpPr>
        <p:spPr>
          <a:xfrm>
            <a:off x="12637213" y="7582328"/>
            <a:ext cx="1993187" cy="647272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279" y="560308"/>
            <a:ext cx="6289715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uk-UA" sz="40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Дорожня Карта Розробки</a:t>
            </a:r>
            <a:endParaRPr lang="uk-UA" sz="40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303770" y="1601629"/>
            <a:ext cx="22860" cy="6067663"/>
          </a:xfrm>
          <a:prstGeom prst="roundRect">
            <a:avLst>
              <a:gd name="adj" fmla="val 133358"/>
            </a:avLst>
          </a:prstGeom>
          <a:solidFill>
            <a:srgbClr val="D3D1C9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6499860" y="1818799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3D1C9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086600" y="1601629"/>
            <a:ext cx="457200" cy="457200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162800" y="16397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uk-UA" sz="2400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1</a:t>
            </a:r>
            <a:endParaRPr lang="uk-UA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3723442" y="1671399"/>
            <a:ext cx="257567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Ініціалізація Проекту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1279" y="2110859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Планування, налаштування репозиторіїв та базової структури.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520940" y="3037999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3D1C9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086600" y="2820829"/>
            <a:ext cx="457200" cy="457200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162800" y="28589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uk-UA" sz="2400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2</a:t>
            </a:r>
            <a:endParaRPr lang="uk-UA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31279" y="28905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Розробка Бекенду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331279" y="3330059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Створення API для завантаження та обробки CSV, інтеграція Pandas.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6499860" y="4088963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3D1C9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086600" y="3871793"/>
            <a:ext cx="457200" cy="457200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162800" y="3909893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uk-UA" sz="2400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3</a:t>
            </a:r>
            <a:endParaRPr lang="uk-UA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3707011" y="3941564"/>
            <a:ext cx="259211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Розробка Фронтенду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11279" y="4381024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Реалізація інтерфейсу користувача, інтеграція Chart.js та Axios.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520940" y="5139928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3D1C9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7086600" y="4922758"/>
            <a:ext cx="457200" cy="457200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162800" y="4960858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uk-UA" sz="2400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4</a:t>
            </a:r>
            <a:endParaRPr lang="uk-UA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8331279" y="4992529"/>
            <a:ext cx="365069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Тестування та Відлагодження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8331279" y="5431988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Виявлення та виправлення помилок, оптимізація продуктивності.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6499860" y="6190893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3D1C9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7086600" y="5973723"/>
            <a:ext cx="457200" cy="457200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7162800" y="6011823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uk-UA" sz="2400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5</a:t>
            </a:r>
            <a:endParaRPr lang="uk-UA" sz="2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3758684" y="6043493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Деплоймент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711279" y="6482953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Розгортання фронтенду на Vercel та бекенду на Render.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36E774EF-A857-C506-6B41-C82EA26B77AE}"/>
              </a:ext>
            </a:extLst>
          </p:cNvPr>
          <p:cNvSpPr/>
          <p:nvPr/>
        </p:nvSpPr>
        <p:spPr>
          <a:xfrm>
            <a:off x="12637213" y="7582328"/>
            <a:ext cx="1993187" cy="647272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45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uk-UA" sz="48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Виклики та Рішення</a:t>
            </a:r>
            <a:endParaRPr lang="uk-UA" sz="48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72665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F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2551688" y="241696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F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2587109"/>
            <a:ext cx="272177" cy="3401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51084" y="3324106"/>
            <a:ext cx="34694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Обробка Великих Файлів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51084" y="3814524"/>
            <a:ext cx="3681770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b="1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Проблема: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Можливість зависання при завантаженні дуже великих CSV. </a:t>
            </a:r>
            <a:endParaRPr lang="en-US" sz="2000" noProof="1">
              <a:solidFill>
                <a:srgbClr val="161613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uk-UA" sz="2000" b="1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Рішення:</a:t>
            </a:r>
            <a:r>
              <a:rPr lang="uk-UA" sz="2000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Оптимізація парсингу даних за допомогою Pandas, впровадження потокової обробки для уникнення навантаження на пам'ять.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216962" y="272665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F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6974860" y="241696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F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2587109"/>
            <a:ext cx="272177" cy="3401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74256" y="3324106"/>
            <a:ext cx="31964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Динамічна Візуалізація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5474256" y="3814524"/>
            <a:ext cx="3681770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b="1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Проблема: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Створення гнучкого інтерфейсу для вибору стовпців. </a:t>
            </a:r>
            <a:r>
              <a:rPr lang="uk-UA" sz="2000" b="1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Рішення: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Використання стану React для динамічного оновлення інтерфейсу та властивостей Chart.js для адаптації графіків.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640133" y="272665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F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11398032" y="241696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F"/>
          </a:solidFill>
          <a:ln/>
        </p:spPr>
        <p:txBody>
          <a:bodyPr/>
          <a:lstStyle/>
          <a:p>
            <a:endParaRPr lang="uk-UA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2587109"/>
            <a:ext cx="272177" cy="34016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97427" y="3324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4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Адаптивний Дизайн</a:t>
            </a:r>
            <a:endParaRPr lang="uk-UA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9897427" y="3814524"/>
            <a:ext cx="368177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b="1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Проблема: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Забезпечення коректного відображення на різних пристроях. </a:t>
            </a:r>
            <a:endParaRPr lang="en-US" sz="2000" noProof="1">
              <a:solidFill>
                <a:srgbClr val="161613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uk-UA" sz="2000" b="1" i="1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Рішення:</a:t>
            </a: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Застосування CSS Media Queries та гнучких компонентів React для адаптації макету до розміру екрана.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6FB74A39-9C35-465A-2180-1E142C1922E7}"/>
              </a:ext>
            </a:extLst>
          </p:cNvPr>
          <p:cNvSpPr/>
          <p:nvPr/>
        </p:nvSpPr>
        <p:spPr>
          <a:xfrm>
            <a:off x="12637213" y="7582328"/>
            <a:ext cx="1993187" cy="647272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55112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8509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uk-UA" sz="445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Висновки та Майбутні Перспективи</a:t>
            </a:r>
            <a:endParaRPr lang="uk-UA" sz="445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254281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Проект успішно реалізовано, надаючи користувачам потужний, але простий інструмент для візуалізації даних. Ми довели ефективність обраного технологічного стеку.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3971687"/>
            <a:ext cx="43847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k-UA" sz="2800" b="1" noProof="1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Потенційні Напрямки Розвитку:</a:t>
            </a:r>
            <a:endParaRPr lang="uk-UA" sz="28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466617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Додавання нових типів графіків (наприклад, розсіювання, бульбашкові).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280190" y="5471280"/>
            <a:ext cx="7556421" cy="4611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Розширення функціоналу аналізу даних (фільтрація, сортування).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280189" y="60211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Реалізація можливості експорту графіків у різні формати.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280190" y="65616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uk-UA" sz="2000" noProof="1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Впровадження автентифікації користувачів для збереження робочих просторів.</a:t>
            </a:r>
            <a:endParaRPr lang="uk-UA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CEC11CD1-0CC7-42CC-9D7A-ACCB36C1A2EA}"/>
              </a:ext>
            </a:extLst>
          </p:cNvPr>
          <p:cNvSpPr/>
          <p:nvPr/>
        </p:nvSpPr>
        <p:spPr>
          <a:xfrm>
            <a:off x="12637213" y="7582328"/>
            <a:ext cx="1993187" cy="647272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908</Words>
  <Application>Microsoft Office PowerPoint</Application>
  <PresentationFormat>Довільний</PresentationFormat>
  <Paragraphs>97</Paragraphs>
  <Slides>9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2" baseType="lpstr">
      <vt:lpstr>Times New Roman</vt:lpstr>
      <vt:lpstr>Arial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Бєглов Антон Віталійович</cp:lastModifiedBy>
  <cp:revision>3</cp:revision>
  <dcterms:created xsi:type="dcterms:W3CDTF">2025-07-14T08:21:12Z</dcterms:created>
  <dcterms:modified xsi:type="dcterms:W3CDTF">2025-07-17T17:19:59Z</dcterms:modified>
</cp:coreProperties>
</file>