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2" r:id="rId6"/>
    <p:sldId id="258" r:id="rId7"/>
    <p:sldId id="273" r:id="rId8"/>
    <p:sldId id="279" r:id="rId9"/>
    <p:sldId id="281" r:id="rId10"/>
    <p:sldId id="282" r:id="rId11"/>
    <p:sldId id="276" r:id="rId12"/>
    <p:sldId id="285" r:id="rId13"/>
    <p:sldId id="267" r:id="rId14"/>
    <p:sldId id="283" r:id="rId15"/>
    <p:sldId id="284" r:id="rId16"/>
    <p:sldId id="26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4/18/2023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4/18/2023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 update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Prediction air pollution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Chatbot Bugs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Remove some bugs from the back-end.</a:t>
            </a:r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going to do.</a:t>
            </a:r>
          </a:p>
        </p:txBody>
      </p:sp>
    </p:spTree>
    <p:extLst>
      <p:ext uri="{BB962C8B-B14F-4D97-AF65-F5344CB8AC3E}">
        <p14:creationId xmlns:p14="http://schemas.microsoft.com/office/powerpoint/2010/main" val="358978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084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5232647" cy="4495800"/>
          </a:xfrm>
        </p:spPr>
        <p:txBody>
          <a:bodyPr/>
          <a:lstStyle/>
          <a:p>
            <a:r>
              <a:rPr lang="en-US"/>
              <a:t>The past				</a:t>
            </a:r>
          </a:p>
          <a:p>
            <a:r>
              <a:rPr lang="en-US"/>
              <a:t>The present</a:t>
            </a:r>
          </a:p>
          <a:p>
            <a:r>
              <a:rPr lang="en-US"/>
              <a:t>The future</a:t>
            </a:r>
          </a:p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did in the past.</a:t>
            </a:r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Chatbot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D5481-FE16-6C6A-0017-8EFB9AEC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16" y="2314293"/>
            <a:ext cx="10054851" cy="222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3AEB6-FE93-AFC2-0071-0CDB8CB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5" y="4712795"/>
            <a:ext cx="10054851" cy="1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 chatbot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Demo at the 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API Live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Live air pollution data</a:t>
            </a:r>
          </a:p>
        </p:txBody>
      </p:sp>
    </p:spTree>
    <p:extLst>
      <p:ext uri="{BB962C8B-B14F-4D97-AF65-F5344CB8AC3E}">
        <p14:creationId xmlns:p14="http://schemas.microsoft.com/office/powerpoint/2010/main" val="1731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 Olaf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Smaller Challenges</a:t>
            </a:r>
          </a:p>
          <a:p>
            <a:r>
              <a:rPr lang="en-US" dirty="0"/>
              <a:t>Personality</a:t>
            </a:r>
          </a:p>
          <a:p>
            <a:r>
              <a:rPr lang="en-US" dirty="0"/>
              <a:t>User engagement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Feedback Simona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Health recommendation</a:t>
            </a:r>
          </a:p>
          <a:p>
            <a:r>
              <a:rPr lang="en-US" dirty="0"/>
              <a:t>Weather included</a:t>
            </a:r>
          </a:p>
          <a:p>
            <a:r>
              <a:rPr lang="en-US" dirty="0"/>
              <a:t>Features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358794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doing now.</a:t>
            </a:r>
          </a:p>
        </p:txBody>
      </p:sp>
    </p:spTree>
    <p:extLst>
      <p:ext uri="{BB962C8B-B14F-4D97-AF65-F5344CB8AC3E}">
        <p14:creationId xmlns:p14="http://schemas.microsoft.com/office/powerpoint/2010/main" val="90973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pic>
        <p:nvPicPr>
          <p:cNvPr id="6" name="Content Placeholder 5" descr="Mobile phone and text message bubbles">
            <a:extLst>
              <a:ext uri="{FF2B5EF4-FFF2-40B4-BE49-F238E27FC236}">
                <a16:creationId xmlns:a16="http://schemas.microsoft.com/office/drawing/2014/main" id="{361EF220-8E12-3630-D545-91BAFF52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371600"/>
            <a:ext cx="6172200" cy="4114800"/>
          </a:xfrm>
          <a:effectLst>
            <a:softEdge rad="6350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Chatbot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Smaller Challenges</a:t>
            </a:r>
          </a:p>
        </p:txBody>
      </p:sp>
      <p:pic>
        <p:nvPicPr>
          <p:cNvPr id="1026" name="Picture 2" descr="voorraad markt analyse en voorspelling naar voorspelling de winst en  verlies 15570415 - Download Free Vectors, Vector Bestanden, Ontwerpen  Templates">
            <a:extLst>
              <a:ext uri="{FF2B5EF4-FFF2-40B4-BE49-F238E27FC236}">
                <a16:creationId xmlns:a16="http://schemas.microsoft.com/office/drawing/2014/main" id="{2BE68582-FEB7-3F5B-979F-217DD5ACA5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960120"/>
            <a:ext cx="6172200" cy="493776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1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48</TotalTime>
  <Words>116</Words>
  <Application>Microsoft Office PowerPoint</Application>
  <PresentationFormat>Custom</PresentationFormat>
  <Paragraphs>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Euphemia</vt:lpstr>
      <vt:lpstr>Serenity 16x9</vt:lpstr>
      <vt:lpstr>Air Pollution</vt:lpstr>
      <vt:lpstr>Table of content</vt:lpstr>
      <vt:lpstr>The past</vt:lpstr>
      <vt:lpstr>The past</vt:lpstr>
      <vt:lpstr>The past</vt:lpstr>
      <vt:lpstr>The past</vt:lpstr>
      <vt:lpstr>The present</vt:lpstr>
      <vt:lpstr>The present</vt:lpstr>
      <vt:lpstr>The present</vt:lpstr>
      <vt:lpstr>The present</vt:lpstr>
      <vt:lpstr>The future</vt:lpstr>
      <vt:lpstr>Demo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</dc:title>
  <dc:creator>Diemen,Heather H. van</dc:creator>
  <cp:lastModifiedBy>Diemen,Heather H. van</cp:lastModifiedBy>
  <cp:revision>9</cp:revision>
  <dcterms:created xsi:type="dcterms:W3CDTF">2023-04-18T13:27:14Z</dcterms:created>
  <dcterms:modified xsi:type="dcterms:W3CDTF">2023-04-18T14:15:54Z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