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7" r:id="rId5"/>
    <p:sldId id="272" r:id="rId6"/>
    <p:sldId id="258" r:id="rId7"/>
    <p:sldId id="273" r:id="rId8"/>
    <p:sldId id="262" r:id="rId9"/>
    <p:sldId id="286" r:id="rId10"/>
    <p:sldId id="281" r:id="rId11"/>
    <p:sldId id="282" r:id="rId12"/>
    <p:sldId id="276" r:id="rId13"/>
    <p:sldId id="285" r:id="rId14"/>
    <p:sldId id="267" r:id="rId15"/>
    <p:sldId id="283" r:id="rId16"/>
    <p:sldId id="287" r:id="rId17"/>
    <p:sldId id="284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>
      <p:cViewPr varScale="1">
        <p:scale>
          <a:sx n="111" d="100"/>
          <a:sy n="111" d="100"/>
        </p:scale>
        <p:origin x="594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4/19/2023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4/19/2023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00EA6-0821-4AC5-933C-321AA65453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72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00EA6-0821-4AC5-933C-321AA654534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85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77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83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3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6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4/19/2023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5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4/19/2023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9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4/19/2023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9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949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6614" y="0"/>
            <a:ext cx="11352212" cy="6858000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3CD9712D-992A-4AB1-A5C2-575F75921AA2}" type="datetimeFigureOut">
              <a:rPr lang="en-US" smtClean="0"/>
              <a:pPr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2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 Pollution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Sprint update</a:t>
            </a:r>
          </a:p>
        </p:txBody>
      </p:sp>
    </p:spTree>
    <p:extLst>
      <p:ext uri="{BB962C8B-B14F-4D97-AF65-F5344CB8AC3E}">
        <p14:creationId xmlns:p14="http://schemas.microsoft.com/office/powerpoint/2010/main" val="31981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present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Smaller Challenges</a:t>
            </a:r>
          </a:p>
        </p:txBody>
      </p:sp>
      <p:pic>
        <p:nvPicPr>
          <p:cNvPr id="1026" name="Picture 2" descr="voorraad markt analyse en voorspelling naar voorspelling de winst en  verlies 15570415 - Download Free Vectors, Vector Bestanden, Ontwerpen  Templates">
            <a:extLst>
              <a:ext uri="{FF2B5EF4-FFF2-40B4-BE49-F238E27FC236}">
                <a16:creationId xmlns:a16="http://schemas.microsoft.com/office/drawing/2014/main" id="{2BE68582-FEB7-3F5B-979F-217DD5ACA5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3" y="960120"/>
            <a:ext cx="6172200" cy="493776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31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present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Poster 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Prediction air pollution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Chatbot Bugs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Remove some bugs from the back-end.</a:t>
            </a:r>
          </a:p>
        </p:txBody>
      </p:sp>
    </p:spTree>
    <p:extLst>
      <p:ext uri="{BB962C8B-B14F-4D97-AF65-F5344CB8AC3E}">
        <p14:creationId xmlns:p14="http://schemas.microsoft.com/office/powerpoint/2010/main" val="94268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 are going to do.</a:t>
            </a:r>
          </a:p>
        </p:txBody>
      </p:sp>
    </p:spTree>
    <p:extLst>
      <p:ext uri="{BB962C8B-B14F-4D97-AF65-F5344CB8AC3E}">
        <p14:creationId xmlns:p14="http://schemas.microsoft.com/office/powerpoint/2010/main" val="358978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F6CDB98-7727-2266-DAAD-143D13376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 anchor="b">
            <a:normAutofit/>
          </a:bodyPr>
          <a:lstStyle/>
          <a:p>
            <a:r>
              <a:rPr lang="en-US" dirty="0"/>
              <a:t>The future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B27796A-AFBB-DBCE-D511-2987DAA7A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/>
          <a:p>
            <a:r>
              <a:rPr lang="en-US" dirty="0" err="1"/>
              <a:t>Intergrate</a:t>
            </a:r>
            <a:r>
              <a:rPr lang="en-US" dirty="0"/>
              <a:t> Llama-index with GPT-3</a:t>
            </a:r>
          </a:p>
          <a:p>
            <a:r>
              <a:rPr lang="en-US" dirty="0"/>
              <a:t>Poster Presentation</a:t>
            </a:r>
          </a:p>
          <a:p>
            <a:r>
              <a:rPr lang="en-US" dirty="0"/>
              <a:t>Chatbot Personality</a:t>
            </a:r>
          </a:p>
          <a:p>
            <a:r>
              <a:rPr lang="en-US" dirty="0"/>
              <a:t>Smaller challenges</a:t>
            </a:r>
          </a:p>
          <a:p>
            <a:endParaRPr lang="en-US" dirty="0"/>
          </a:p>
        </p:txBody>
      </p:sp>
      <p:pic>
        <p:nvPicPr>
          <p:cNvPr id="1026" name="Picture 2" descr="Chatbot personality traits and their effect on user satisfaction amongst  Gen Z: A research and hotel case study | by Gabriëlle Rasmioen | Chatbots  Life">
            <a:extLst>
              <a:ext uri="{FF2B5EF4-FFF2-40B4-BE49-F238E27FC236}">
                <a16:creationId xmlns:a16="http://schemas.microsoft.com/office/drawing/2014/main" id="{7C45F83B-43BC-B3B6-1AAA-1FC6D7FAE1A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8" r="-1" b="-1"/>
          <a:stretch/>
        </p:blipFill>
        <p:spPr bwMode="auto">
          <a:xfrm>
            <a:off x="6202035" y="1676401"/>
            <a:ext cx="4700016" cy="4495800"/>
          </a:xfrm>
          <a:prstGeom prst="rect">
            <a:avLst/>
          </a:prstGeom>
          <a:solidFill>
            <a:srgbClr val="FFFFFF"/>
          </a:solidFill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1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5084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3" y="1676400"/>
            <a:ext cx="5232647" cy="4495800"/>
          </a:xfrm>
        </p:spPr>
        <p:txBody>
          <a:bodyPr/>
          <a:lstStyle/>
          <a:p>
            <a:r>
              <a:rPr lang="en-US"/>
              <a:t>The past				</a:t>
            </a:r>
          </a:p>
          <a:p>
            <a:r>
              <a:rPr lang="en-US"/>
              <a:t>The present</a:t>
            </a:r>
          </a:p>
          <a:p>
            <a:r>
              <a:rPr lang="en-US"/>
              <a:t>The future</a:t>
            </a:r>
          </a:p>
          <a:p>
            <a:r>
              <a:rPr lang="en-US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2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 did in the past.</a:t>
            </a:r>
          </a:p>
        </p:txBody>
      </p:sp>
    </p:spTree>
    <p:extLst>
      <p:ext uri="{BB962C8B-B14F-4D97-AF65-F5344CB8AC3E}">
        <p14:creationId xmlns:p14="http://schemas.microsoft.com/office/powerpoint/2010/main" val="373176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Chatbot Basics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ED5481-FE16-6C6A-0017-8EFB9AEC4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516" y="2314293"/>
            <a:ext cx="10054851" cy="22294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93AEB6-FE93-AFC2-0071-0CDB8CB2F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515" y="4712795"/>
            <a:ext cx="10054851" cy="161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Back-end chatbot</a:t>
            </a:r>
          </a:p>
        </p:txBody>
      </p:sp>
      <p:sp>
        <p:nvSpPr>
          <p:cNvPr id="8" name="Picture Placeholder 7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08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live data</a:t>
            </a:r>
          </a:p>
        </p:txBody>
      </p:sp>
      <p:sp>
        <p:nvSpPr>
          <p:cNvPr id="8" name="Picture Placeholder 7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017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Feedback Olaf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Smaller Challenges</a:t>
            </a:r>
          </a:p>
          <a:p>
            <a:r>
              <a:rPr lang="en-US" dirty="0"/>
              <a:t>Personality</a:t>
            </a:r>
          </a:p>
          <a:p>
            <a:r>
              <a:rPr lang="en-US" dirty="0"/>
              <a:t>User engagement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Feedback Simona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Health recommendation</a:t>
            </a:r>
          </a:p>
          <a:p>
            <a:r>
              <a:rPr lang="en-US" dirty="0"/>
              <a:t>Weather included</a:t>
            </a:r>
          </a:p>
          <a:p>
            <a:r>
              <a:rPr lang="en-US" dirty="0"/>
              <a:t>Features other datasets</a:t>
            </a:r>
          </a:p>
        </p:txBody>
      </p:sp>
    </p:spTree>
    <p:extLst>
      <p:ext uri="{BB962C8B-B14F-4D97-AF65-F5344CB8AC3E}">
        <p14:creationId xmlns:p14="http://schemas.microsoft.com/office/powerpoint/2010/main" val="358794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present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 are doing now.</a:t>
            </a:r>
          </a:p>
        </p:txBody>
      </p:sp>
    </p:spTree>
    <p:extLst>
      <p:ext uri="{BB962C8B-B14F-4D97-AF65-F5344CB8AC3E}">
        <p14:creationId xmlns:p14="http://schemas.microsoft.com/office/powerpoint/2010/main" val="90973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present</a:t>
            </a:r>
          </a:p>
        </p:txBody>
      </p:sp>
      <p:pic>
        <p:nvPicPr>
          <p:cNvPr id="6" name="Content Placeholder 5" descr="Mobile phone and text message bubbles">
            <a:extLst>
              <a:ext uri="{FF2B5EF4-FFF2-40B4-BE49-F238E27FC236}">
                <a16:creationId xmlns:a16="http://schemas.microsoft.com/office/drawing/2014/main" id="{361EF220-8E12-3630-D545-91BAFF524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3" y="1371600"/>
            <a:ext cx="6172200" cy="4114800"/>
          </a:xfrm>
          <a:effectLst>
            <a:softEdge rad="635000"/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Chatbot Optimization</a:t>
            </a:r>
          </a:p>
        </p:txBody>
      </p:sp>
    </p:spTree>
    <p:extLst>
      <p:ext uri="{BB962C8B-B14F-4D97-AF65-F5344CB8AC3E}">
        <p14:creationId xmlns:p14="http://schemas.microsoft.com/office/powerpoint/2010/main" val="13653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renity 16x9">
  <a:themeElements>
    <a:clrScheme name="Serenity_16x9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1109.potx" id="{B47C65E8-9F73-4C4F-A3C2-84725F71438E}" vid="{CFC30A9F-F7E5-41F4-B6B7-D2E5B79E3BFB}"/>
    </a:ext>
  </a:extLst>
</a:theme>
</file>

<file path=ppt/theme/theme2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1360506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TP102801108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706526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249165-F638-412C-8E0A-DFB7045CA2E0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11E33DF-2340-4F4E-B874-B73FEFEBFC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83C129-7B42-490A-AD74-E9303BC76D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Serenity nature presentation (widescreen)</Template>
  <TotalTime>57</TotalTime>
  <Words>112</Words>
  <Application>Microsoft Office PowerPoint</Application>
  <PresentationFormat>Custom</PresentationFormat>
  <Paragraphs>45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Euphemia</vt:lpstr>
      <vt:lpstr>Serenity 16x9</vt:lpstr>
      <vt:lpstr>Air Pollution</vt:lpstr>
      <vt:lpstr>Table of content</vt:lpstr>
      <vt:lpstr>The past</vt:lpstr>
      <vt:lpstr>The past</vt:lpstr>
      <vt:lpstr>Back-end chatbot</vt:lpstr>
      <vt:lpstr>API live data</vt:lpstr>
      <vt:lpstr>The past</vt:lpstr>
      <vt:lpstr>The present</vt:lpstr>
      <vt:lpstr>The present</vt:lpstr>
      <vt:lpstr>The present</vt:lpstr>
      <vt:lpstr>The present</vt:lpstr>
      <vt:lpstr>The future</vt:lpstr>
      <vt:lpstr>The future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Pollution</dc:title>
  <dc:creator>Diemen,Heather H. van</dc:creator>
  <cp:lastModifiedBy>Diemen,Heather H. van</cp:lastModifiedBy>
  <cp:revision>11</cp:revision>
  <dcterms:created xsi:type="dcterms:W3CDTF">2023-04-18T13:27:14Z</dcterms:created>
  <dcterms:modified xsi:type="dcterms:W3CDTF">2023-04-19T07:24:07Z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